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 id="2147483708" r:id="rId5"/>
    <p:sldMasterId id="2147483720" r:id="rId6"/>
  </p:sldMasterIdLst>
  <p:notesMasterIdLst>
    <p:notesMasterId r:id="rId35"/>
  </p:notesMasterIdLst>
  <p:sldIdLst>
    <p:sldId id="256" r:id="rId7"/>
    <p:sldId id="257" r:id="rId8"/>
    <p:sldId id="258" r:id="rId9"/>
    <p:sldId id="259" r:id="rId10"/>
    <p:sldId id="260" r:id="rId11"/>
    <p:sldId id="288" r:id="rId12"/>
    <p:sldId id="286" r:id="rId13"/>
    <p:sldId id="289" r:id="rId14"/>
    <p:sldId id="282" r:id="rId15"/>
    <p:sldId id="266" r:id="rId16"/>
    <p:sldId id="264" r:id="rId17"/>
    <p:sldId id="283" r:id="rId18"/>
    <p:sldId id="284" r:id="rId19"/>
    <p:sldId id="287" r:id="rId20"/>
    <p:sldId id="271" r:id="rId21"/>
    <p:sldId id="272" r:id="rId22"/>
    <p:sldId id="267" r:id="rId23"/>
    <p:sldId id="268" r:id="rId24"/>
    <p:sldId id="269" r:id="rId25"/>
    <p:sldId id="273" r:id="rId26"/>
    <p:sldId id="274" r:id="rId27"/>
    <p:sldId id="275" r:id="rId28"/>
    <p:sldId id="276" r:id="rId29"/>
    <p:sldId id="277" r:id="rId30"/>
    <p:sldId id="278" r:id="rId31"/>
    <p:sldId id="279" r:id="rId32"/>
    <p:sldId id="280" r:id="rId33"/>
    <p:sldId id="281" r:id="rId34"/>
  </p:sldIdLst>
  <p:sldSz cx="18288000" cy="10287000"/>
  <p:notesSz cx="6858000" cy="9144000"/>
  <p:embeddedFontLst>
    <p:embeddedFont>
      <p:font typeface="Poppins Medium" charset="0"/>
      <p:regular r:id="rId36"/>
    </p:embeddedFont>
    <p:embeddedFont>
      <p:font typeface="Poppins Light" charset="0"/>
      <p:regular r:id="rId37"/>
    </p:embeddedFont>
    <p:embeddedFont>
      <p:font typeface="Poppins Medium Bold" charset="0"/>
      <p:regular r:id="rId38"/>
    </p:embeddedFont>
    <p:embeddedFont>
      <p:font typeface="Arimo" charset="0"/>
      <p:regular r:id="rId39"/>
    </p:embeddedFont>
    <p:embeddedFont>
      <p:font typeface="Open Sans Extra Bold" charset="0"/>
      <p:regular r:id="rId40"/>
    </p:embeddedFont>
    <p:embeddedFont>
      <p:font typeface="ＭＳ Ｐゴシック" pitchFamily="34" charset="-128"/>
      <p:regular r:id="rId41"/>
    </p:embeddedFont>
    <p:embeddedFont>
      <p:font typeface="Poppins Light Bold" charset="0"/>
      <p:regular r:id="rId42"/>
    </p:embeddedFont>
    <p:embeddedFont>
      <p:font typeface="Open Sans Extra Bold Italics" charset="0"/>
      <p:regular r:id="rId43"/>
    </p:embeddedFont>
    <p:embeddedFont>
      <p:font typeface="Calibri" pitchFamily="34" charset="0"/>
      <p:regular r:id="rId44"/>
      <p:bold r:id="rId45"/>
      <p:italic r:id="rId46"/>
      <p:boldItalic r:id="rId47"/>
    </p:embeddedFont>
    <p:embeddedFont>
      <p:font typeface="Open Sans Bold" charset="0"/>
      <p:regular r:id="rId48"/>
    </p:embeddedFont>
  </p:embeddedFontLst>
  <p:defaultTextStyle>
    <a:defPPr>
      <a:defRPr lang="en-US"/>
    </a:defPPr>
    <a:lvl1pPr marL="0" algn="l" defTabSz="914278" rtl="0" eaLnBrk="1" latinLnBrk="0" hangingPunct="1">
      <a:defRPr sz="1800" kern="1200">
        <a:solidFill>
          <a:schemeClr val="tx1"/>
        </a:solidFill>
        <a:latin typeface="+mn-lt"/>
        <a:ea typeface="+mn-ea"/>
        <a:cs typeface="+mn-cs"/>
      </a:defRPr>
    </a:lvl1pPr>
    <a:lvl2pPr marL="457139"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8" algn="l" defTabSz="914278" rtl="0" eaLnBrk="1" latinLnBrk="0" hangingPunct="1">
      <a:defRPr sz="1800" kern="1200">
        <a:solidFill>
          <a:schemeClr val="tx1"/>
        </a:solidFill>
        <a:latin typeface="+mn-lt"/>
        <a:ea typeface="+mn-ea"/>
        <a:cs typeface="+mn-cs"/>
      </a:defRPr>
    </a:lvl4pPr>
    <a:lvl5pPr marL="1828557"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0" algn="l" defTabSz="914278" rtl="0" eaLnBrk="1" latinLnBrk="0" hangingPunct="1">
      <a:defRPr sz="1800" kern="1200">
        <a:solidFill>
          <a:schemeClr val="tx1"/>
        </a:solidFill>
        <a:latin typeface="+mn-lt"/>
        <a:ea typeface="+mn-ea"/>
        <a:cs typeface="+mn-cs"/>
      </a:defRPr>
    </a:lvl7pPr>
    <a:lvl8pPr marL="3199973" algn="l" defTabSz="914278" rtl="0" eaLnBrk="1" latinLnBrk="0" hangingPunct="1">
      <a:defRPr sz="1800" kern="1200">
        <a:solidFill>
          <a:schemeClr val="tx1"/>
        </a:solidFill>
        <a:latin typeface="+mn-lt"/>
        <a:ea typeface="+mn-ea"/>
        <a:cs typeface="+mn-cs"/>
      </a:defRPr>
    </a:lvl8pPr>
    <a:lvl9pPr marL="3657106" algn="l" defTabSz="91427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22" autoAdjust="0"/>
  </p:normalViewPr>
  <p:slideViewPr>
    <p:cSldViewPr>
      <p:cViewPr>
        <p:scale>
          <a:sx n="49" d="100"/>
          <a:sy n="49" d="100"/>
        </p:scale>
        <p:origin x="-1164" y="-6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2.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017FA6-D535-4D48-8863-B96085803A04}" type="datetimeFigureOut">
              <a:rPr lang="fr-FR" smtClean="0"/>
              <a:pPr/>
              <a:t>22/05/2023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17F832-EE2D-4C0C-B115-2FC377766F6F}" type="slidenum">
              <a:rPr lang="fr-FR" smtClean="0"/>
              <a:pPr/>
              <a:t>‹N°›</a:t>
            </a:fld>
            <a:endParaRPr lang="fr-FR"/>
          </a:p>
        </p:txBody>
      </p:sp>
    </p:spTree>
    <p:extLst>
      <p:ext uri="{BB962C8B-B14F-4D97-AF65-F5344CB8AC3E}">
        <p14:creationId xmlns:p14="http://schemas.microsoft.com/office/powerpoint/2010/main" xmlns="" val="3295595948"/>
      </p:ext>
    </p:extLst>
  </p:cSld>
  <p:clrMap bg1="lt1" tx1="dk1" bg2="lt2" tx2="dk2" accent1="accent1" accent2="accent2" accent3="accent3" accent4="accent4" accent5="accent5" accent6="accent6" hlink="hlink" folHlink="folHlink"/>
  <p:notesStyle>
    <a:lvl1pPr marL="0" algn="l" defTabSz="914278" rtl="0" eaLnBrk="1" latinLnBrk="0" hangingPunct="1">
      <a:defRPr sz="1200" kern="1200">
        <a:solidFill>
          <a:schemeClr val="tx1"/>
        </a:solidFill>
        <a:latin typeface="+mn-lt"/>
        <a:ea typeface="+mn-ea"/>
        <a:cs typeface="+mn-cs"/>
      </a:defRPr>
    </a:lvl1pPr>
    <a:lvl2pPr marL="457139" algn="l" defTabSz="914278" rtl="0" eaLnBrk="1" latinLnBrk="0" hangingPunct="1">
      <a:defRPr sz="1200" kern="1200">
        <a:solidFill>
          <a:schemeClr val="tx1"/>
        </a:solidFill>
        <a:latin typeface="+mn-lt"/>
        <a:ea typeface="+mn-ea"/>
        <a:cs typeface="+mn-cs"/>
      </a:defRPr>
    </a:lvl2pPr>
    <a:lvl3pPr marL="914278" algn="l" defTabSz="914278" rtl="0" eaLnBrk="1" latinLnBrk="0" hangingPunct="1">
      <a:defRPr sz="1200" kern="1200">
        <a:solidFill>
          <a:schemeClr val="tx1"/>
        </a:solidFill>
        <a:latin typeface="+mn-lt"/>
        <a:ea typeface="+mn-ea"/>
        <a:cs typeface="+mn-cs"/>
      </a:defRPr>
    </a:lvl3pPr>
    <a:lvl4pPr marL="1371418" algn="l" defTabSz="914278" rtl="0" eaLnBrk="1" latinLnBrk="0" hangingPunct="1">
      <a:defRPr sz="1200" kern="1200">
        <a:solidFill>
          <a:schemeClr val="tx1"/>
        </a:solidFill>
        <a:latin typeface="+mn-lt"/>
        <a:ea typeface="+mn-ea"/>
        <a:cs typeface="+mn-cs"/>
      </a:defRPr>
    </a:lvl4pPr>
    <a:lvl5pPr marL="1828557" algn="l" defTabSz="914278" rtl="0" eaLnBrk="1" latinLnBrk="0" hangingPunct="1">
      <a:defRPr sz="1200" kern="1200">
        <a:solidFill>
          <a:schemeClr val="tx1"/>
        </a:solidFill>
        <a:latin typeface="+mn-lt"/>
        <a:ea typeface="+mn-ea"/>
        <a:cs typeface="+mn-cs"/>
      </a:defRPr>
    </a:lvl5pPr>
    <a:lvl6pPr marL="2285696" algn="l" defTabSz="914278" rtl="0" eaLnBrk="1" latinLnBrk="0" hangingPunct="1">
      <a:defRPr sz="1200" kern="1200">
        <a:solidFill>
          <a:schemeClr val="tx1"/>
        </a:solidFill>
        <a:latin typeface="+mn-lt"/>
        <a:ea typeface="+mn-ea"/>
        <a:cs typeface="+mn-cs"/>
      </a:defRPr>
    </a:lvl6pPr>
    <a:lvl7pPr marL="2742830" algn="l" defTabSz="914278" rtl="0" eaLnBrk="1" latinLnBrk="0" hangingPunct="1">
      <a:defRPr sz="1200" kern="1200">
        <a:solidFill>
          <a:schemeClr val="tx1"/>
        </a:solidFill>
        <a:latin typeface="+mn-lt"/>
        <a:ea typeface="+mn-ea"/>
        <a:cs typeface="+mn-cs"/>
      </a:defRPr>
    </a:lvl7pPr>
    <a:lvl8pPr marL="3199973" algn="l" defTabSz="914278" rtl="0" eaLnBrk="1" latinLnBrk="0" hangingPunct="1">
      <a:defRPr sz="1200" kern="1200">
        <a:solidFill>
          <a:schemeClr val="tx1"/>
        </a:solidFill>
        <a:latin typeface="+mn-lt"/>
        <a:ea typeface="+mn-ea"/>
        <a:cs typeface="+mn-cs"/>
      </a:defRPr>
    </a:lvl8pPr>
    <a:lvl9pPr marL="3657106" algn="l" defTabSz="9142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41678b26e8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41678b26e8_0_417: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43241a43e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43241a43ed_0_2: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41678b26e8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41678b26e8_0_417: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41ea024b9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41ea024b9a_0_2: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41ea024b9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41ea024b9a_0_2: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017F832-EE2D-4C0C-B115-2FC377766F6F}" type="slidenum">
              <a:rPr lang="fr-FR" smtClean="0"/>
              <a:pPr/>
              <a:t>16</a:t>
            </a:fld>
            <a:endParaRPr lang="fr-FR"/>
          </a:p>
        </p:txBody>
      </p:sp>
    </p:spTree>
    <p:extLst>
      <p:ext uri="{BB962C8B-B14F-4D97-AF65-F5344CB8AC3E}">
        <p14:creationId xmlns:p14="http://schemas.microsoft.com/office/powerpoint/2010/main" xmlns="" val="4038059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9" indent="0" algn="ctr">
              <a:buNone/>
              <a:defRPr>
                <a:solidFill>
                  <a:schemeClr val="tx1">
                    <a:tint val="75000"/>
                  </a:schemeClr>
                </a:solidFill>
              </a:defRPr>
            </a:lvl2pPr>
            <a:lvl3pPr marL="914278" indent="0" algn="ctr">
              <a:buNone/>
              <a:defRPr>
                <a:solidFill>
                  <a:schemeClr val="tx1">
                    <a:tint val="75000"/>
                  </a:schemeClr>
                </a:solidFill>
              </a:defRPr>
            </a:lvl3pPr>
            <a:lvl4pPr marL="1371418" indent="0" algn="ctr">
              <a:buNone/>
              <a:defRPr>
                <a:solidFill>
                  <a:schemeClr val="tx1">
                    <a:tint val="75000"/>
                  </a:schemeClr>
                </a:solidFill>
              </a:defRPr>
            </a:lvl4pPr>
            <a:lvl5pPr marL="1828557" indent="0" algn="ctr">
              <a:buNone/>
              <a:defRPr>
                <a:solidFill>
                  <a:schemeClr val="tx1">
                    <a:tint val="75000"/>
                  </a:schemeClr>
                </a:solidFill>
              </a:defRPr>
            </a:lvl5pPr>
            <a:lvl6pPr marL="2285696" indent="0" algn="ctr">
              <a:buNone/>
              <a:defRPr>
                <a:solidFill>
                  <a:schemeClr val="tx1">
                    <a:tint val="75000"/>
                  </a:schemeClr>
                </a:solidFill>
              </a:defRPr>
            </a:lvl6pPr>
            <a:lvl7pPr marL="2742830" indent="0" algn="ctr">
              <a:buNone/>
              <a:defRPr>
                <a:solidFill>
                  <a:schemeClr val="tx1">
                    <a:tint val="75000"/>
                  </a:schemeClr>
                </a:solidFill>
              </a:defRPr>
            </a:lvl7pPr>
            <a:lvl8pPr marL="3199973" indent="0" algn="ctr">
              <a:buNone/>
              <a:defRPr>
                <a:solidFill>
                  <a:schemeClr val="tx1">
                    <a:tint val="75000"/>
                  </a:schemeClr>
                </a:solidFill>
              </a:defRPr>
            </a:lvl8pPr>
            <a:lvl9pPr marL="365710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3"/>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3"/>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62" y="5649000"/>
            <a:ext cx="14740800" cy="4638000"/>
          </a:xfrm>
          <a:prstGeom prst="rtTriangle">
            <a:avLst/>
          </a:prstGeom>
          <a:solidFill>
            <a:schemeClr val="accent1"/>
          </a:solidFill>
          <a:ln>
            <a:noFill/>
          </a:ln>
        </p:spPr>
        <p:txBody>
          <a:bodyPr spcFirstLastPara="1" wrap="square" lIns="163242" tIns="163242" rIns="163242" bIns="163242"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1" name="Google Shape;11;p2"/>
          <p:cNvSpPr/>
          <p:nvPr/>
        </p:nvSpPr>
        <p:spPr>
          <a:xfrm flipH="1">
            <a:off x="7165200" y="3101400"/>
            <a:ext cx="11122800" cy="7185600"/>
          </a:xfrm>
          <a:prstGeom prst="rtTriangle">
            <a:avLst/>
          </a:prstGeom>
          <a:solidFill>
            <a:schemeClr val="accent3"/>
          </a:solidFill>
          <a:ln>
            <a:noFill/>
          </a:ln>
        </p:spPr>
        <p:txBody>
          <a:bodyPr spcFirstLastPara="1" wrap="square" lIns="163242" tIns="163242" rIns="163242" bIns="163242"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2" name="Google Shape;12;p2"/>
          <p:cNvSpPr/>
          <p:nvPr/>
        </p:nvSpPr>
        <p:spPr>
          <a:xfrm rot="10800000">
            <a:off x="10117810" y="0"/>
            <a:ext cx="8170200" cy="4105200"/>
          </a:xfrm>
          <a:prstGeom prst="rtTriangle">
            <a:avLst/>
          </a:prstGeom>
          <a:solidFill>
            <a:schemeClr val="dk2"/>
          </a:solidFill>
          <a:ln>
            <a:noFill/>
          </a:ln>
        </p:spPr>
        <p:txBody>
          <a:bodyPr spcFirstLastPara="1" wrap="square" lIns="163242" tIns="163242" rIns="163242" bIns="163242"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3" name="Google Shape;13;p2"/>
          <p:cNvSpPr/>
          <p:nvPr/>
        </p:nvSpPr>
        <p:spPr>
          <a:xfrm>
            <a:off x="4065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2" tIns="163242" rIns="163242" bIns="163242"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grpSp>
        <p:nvGrpSpPr>
          <p:cNvPr id="14" name="Google Shape;14;p2"/>
          <p:cNvGrpSpPr/>
          <p:nvPr/>
        </p:nvGrpSpPr>
        <p:grpSpPr>
          <a:xfrm>
            <a:off x="510471" y="1184"/>
            <a:ext cx="4500726" cy="20886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18" name="Google Shape;18;p2"/>
          <p:cNvGrpSpPr/>
          <p:nvPr/>
        </p:nvGrpSpPr>
        <p:grpSpPr>
          <a:xfrm>
            <a:off x="1810797" y="1184"/>
            <a:ext cx="4500726" cy="20886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22" name="Google Shape;22;p2"/>
          <p:cNvGrpSpPr/>
          <p:nvPr/>
        </p:nvGrpSpPr>
        <p:grpSpPr>
          <a:xfrm>
            <a:off x="14114936" y="10203"/>
            <a:ext cx="3702564" cy="1504217"/>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26" name="Google Shape;26;p2"/>
          <p:cNvGrpSpPr/>
          <p:nvPr/>
        </p:nvGrpSpPr>
        <p:grpSpPr>
          <a:xfrm>
            <a:off x="13106064" y="8435705"/>
            <a:ext cx="4778136" cy="1851474"/>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30" name="Google Shape;30;p2"/>
          <p:cNvGrpSpPr/>
          <p:nvPr/>
        </p:nvGrpSpPr>
        <p:grpSpPr>
          <a:xfrm>
            <a:off x="398298" y="8111332"/>
            <a:ext cx="5590828" cy="2166617"/>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grpSp>
      <p:sp>
        <p:nvSpPr>
          <p:cNvPr id="34" name="Google Shape;34;p2"/>
          <p:cNvSpPr txBox="1">
            <a:spLocks noGrp="1"/>
          </p:cNvSpPr>
          <p:nvPr>
            <p:ph type="ctrTitle"/>
          </p:nvPr>
        </p:nvSpPr>
        <p:spPr>
          <a:xfrm>
            <a:off x="3717406" y="3645666"/>
            <a:ext cx="10722600" cy="2896200"/>
          </a:xfrm>
          <a:prstGeom prst="rect">
            <a:avLst/>
          </a:prstGeom>
        </p:spPr>
        <p:txBody>
          <a:bodyPr spcFirstLastPara="1" wrap="square" lIns="163242" tIns="163242" rIns="163242" bIns="163242" anchor="ctr" anchorCtr="0">
            <a:normAutofit/>
          </a:bodyPr>
          <a:lstStyle>
            <a:lvl1pPr lvl="0" algn="ctr">
              <a:spcBef>
                <a:spcPts val="0"/>
              </a:spcBef>
              <a:spcAft>
                <a:spcPts val="0"/>
              </a:spcAft>
              <a:buSzPts val="3800"/>
              <a:buNone/>
              <a:defRPr sz="6800"/>
            </a:lvl1pPr>
            <a:lvl2pPr lvl="1" algn="ctr">
              <a:spcBef>
                <a:spcPts val="0"/>
              </a:spcBef>
              <a:spcAft>
                <a:spcPts val="0"/>
              </a:spcAft>
              <a:buSzPts val="3800"/>
              <a:buNone/>
              <a:defRPr sz="6800"/>
            </a:lvl2pPr>
            <a:lvl3pPr lvl="2" algn="ctr">
              <a:spcBef>
                <a:spcPts val="0"/>
              </a:spcBef>
              <a:spcAft>
                <a:spcPts val="0"/>
              </a:spcAft>
              <a:buSzPts val="3800"/>
              <a:buNone/>
              <a:defRPr sz="6800"/>
            </a:lvl3pPr>
            <a:lvl4pPr lvl="3" algn="ctr">
              <a:spcBef>
                <a:spcPts val="0"/>
              </a:spcBef>
              <a:spcAft>
                <a:spcPts val="0"/>
              </a:spcAft>
              <a:buSzPts val="3800"/>
              <a:buNone/>
              <a:defRPr sz="6800"/>
            </a:lvl4pPr>
            <a:lvl5pPr lvl="4" algn="ctr">
              <a:spcBef>
                <a:spcPts val="0"/>
              </a:spcBef>
              <a:spcAft>
                <a:spcPts val="0"/>
              </a:spcAft>
              <a:buSzPts val="3800"/>
              <a:buNone/>
              <a:defRPr sz="6800"/>
            </a:lvl5pPr>
            <a:lvl6pPr lvl="5" algn="ctr">
              <a:spcBef>
                <a:spcPts val="0"/>
              </a:spcBef>
              <a:spcAft>
                <a:spcPts val="0"/>
              </a:spcAft>
              <a:buSzPts val="3800"/>
              <a:buNone/>
              <a:defRPr sz="6800"/>
            </a:lvl6pPr>
            <a:lvl7pPr lvl="6" algn="ctr">
              <a:spcBef>
                <a:spcPts val="0"/>
              </a:spcBef>
              <a:spcAft>
                <a:spcPts val="0"/>
              </a:spcAft>
              <a:buSzPts val="3800"/>
              <a:buNone/>
              <a:defRPr sz="6800"/>
            </a:lvl7pPr>
            <a:lvl8pPr lvl="7" algn="ctr">
              <a:spcBef>
                <a:spcPts val="0"/>
              </a:spcBef>
              <a:spcAft>
                <a:spcPts val="0"/>
              </a:spcAft>
              <a:buSzPts val="3800"/>
              <a:buNone/>
              <a:defRPr sz="6800"/>
            </a:lvl8pPr>
            <a:lvl9pPr lvl="8" algn="ctr">
              <a:spcBef>
                <a:spcPts val="0"/>
              </a:spcBef>
              <a:spcAft>
                <a:spcPts val="0"/>
              </a:spcAft>
              <a:buSzPts val="3800"/>
              <a:buNone/>
              <a:defRPr sz="6800"/>
            </a:lvl9pPr>
          </a:lstStyle>
          <a:p>
            <a:endParaRPr/>
          </a:p>
        </p:txBody>
      </p:sp>
      <p:sp>
        <p:nvSpPr>
          <p:cNvPr id="35" name="Google Shape;35;p2"/>
          <p:cNvSpPr txBox="1">
            <a:spLocks noGrp="1"/>
          </p:cNvSpPr>
          <p:nvPr>
            <p:ph type="subTitle" idx="1"/>
          </p:nvPr>
        </p:nvSpPr>
        <p:spPr>
          <a:xfrm>
            <a:off x="3717400" y="6826316"/>
            <a:ext cx="10722600" cy="1045200"/>
          </a:xfrm>
          <a:prstGeom prst="rect">
            <a:avLst/>
          </a:prstGeom>
        </p:spPr>
        <p:txBody>
          <a:bodyPr spcFirstLastPara="1" wrap="square" lIns="163242" tIns="163242" rIns="163242" bIns="163242" anchor="t" anchorCtr="0">
            <a:normAutofit/>
          </a:bodyPr>
          <a:lstStyle>
            <a:lvl1pPr lvl="0" algn="ctr">
              <a:lnSpc>
                <a:spcPct val="100000"/>
              </a:lnSpc>
              <a:spcBef>
                <a:spcPts val="0"/>
              </a:spcBef>
              <a:spcAft>
                <a:spcPts val="0"/>
              </a:spcAft>
              <a:buClr>
                <a:schemeClr val="lt1"/>
              </a:buClr>
              <a:buSzPts val="1600"/>
              <a:buNone/>
              <a:defRPr sz="2900">
                <a:solidFill>
                  <a:schemeClr val="lt1"/>
                </a:solidFill>
              </a:defRPr>
            </a:lvl1pPr>
            <a:lvl2pPr lvl="1" algn="ctr">
              <a:lnSpc>
                <a:spcPct val="100000"/>
              </a:lnSpc>
              <a:spcBef>
                <a:spcPts val="0"/>
              </a:spcBef>
              <a:spcAft>
                <a:spcPts val="0"/>
              </a:spcAft>
              <a:buClr>
                <a:schemeClr val="lt1"/>
              </a:buClr>
              <a:buSzPts val="1600"/>
              <a:buNone/>
              <a:defRPr sz="2900">
                <a:solidFill>
                  <a:schemeClr val="lt1"/>
                </a:solidFill>
              </a:defRPr>
            </a:lvl2pPr>
            <a:lvl3pPr lvl="2" algn="ctr">
              <a:lnSpc>
                <a:spcPct val="100000"/>
              </a:lnSpc>
              <a:spcBef>
                <a:spcPts val="0"/>
              </a:spcBef>
              <a:spcAft>
                <a:spcPts val="0"/>
              </a:spcAft>
              <a:buClr>
                <a:schemeClr val="lt1"/>
              </a:buClr>
              <a:buSzPts val="1600"/>
              <a:buNone/>
              <a:defRPr sz="2900">
                <a:solidFill>
                  <a:schemeClr val="lt1"/>
                </a:solidFill>
              </a:defRPr>
            </a:lvl3pPr>
            <a:lvl4pPr lvl="3" algn="ctr">
              <a:lnSpc>
                <a:spcPct val="100000"/>
              </a:lnSpc>
              <a:spcBef>
                <a:spcPts val="0"/>
              </a:spcBef>
              <a:spcAft>
                <a:spcPts val="0"/>
              </a:spcAft>
              <a:buClr>
                <a:schemeClr val="lt1"/>
              </a:buClr>
              <a:buSzPts val="1600"/>
              <a:buNone/>
              <a:defRPr sz="2900">
                <a:solidFill>
                  <a:schemeClr val="lt1"/>
                </a:solidFill>
              </a:defRPr>
            </a:lvl4pPr>
            <a:lvl5pPr lvl="4" algn="ctr">
              <a:lnSpc>
                <a:spcPct val="100000"/>
              </a:lnSpc>
              <a:spcBef>
                <a:spcPts val="0"/>
              </a:spcBef>
              <a:spcAft>
                <a:spcPts val="0"/>
              </a:spcAft>
              <a:buClr>
                <a:schemeClr val="lt1"/>
              </a:buClr>
              <a:buSzPts val="1600"/>
              <a:buNone/>
              <a:defRPr sz="2900">
                <a:solidFill>
                  <a:schemeClr val="lt1"/>
                </a:solidFill>
              </a:defRPr>
            </a:lvl5pPr>
            <a:lvl6pPr lvl="5" algn="ctr">
              <a:lnSpc>
                <a:spcPct val="100000"/>
              </a:lnSpc>
              <a:spcBef>
                <a:spcPts val="0"/>
              </a:spcBef>
              <a:spcAft>
                <a:spcPts val="0"/>
              </a:spcAft>
              <a:buClr>
                <a:schemeClr val="lt1"/>
              </a:buClr>
              <a:buSzPts val="1600"/>
              <a:buNone/>
              <a:defRPr sz="2900">
                <a:solidFill>
                  <a:schemeClr val="lt1"/>
                </a:solidFill>
              </a:defRPr>
            </a:lvl6pPr>
            <a:lvl7pPr lvl="6" algn="ctr">
              <a:lnSpc>
                <a:spcPct val="100000"/>
              </a:lnSpc>
              <a:spcBef>
                <a:spcPts val="0"/>
              </a:spcBef>
              <a:spcAft>
                <a:spcPts val="0"/>
              </a:spcAft>
              <a:buClr>
                <a:schemeClr val="lt1"/>
              </a:buClr>
              <a:buSzPts val="1600"/>
              <a:buNone/>
              <a:defRPr sz="2900">
                <a:solidFill>
                  <a:schemeClr val="lt1"/>
                </a:solidFill>
              </a:defRPr>
            </a:lvl7pPr>
            <a:lvl8pPr lvl="7" algn="ctr">
              <a:lnSpc>
                <a:spcPct val="100000"/>
              </a:lnSpc>
              <a:spcBef>
                <a:spcPts val="0"/>
              </a:spcBef>
              <a:spcAft>
                <a:spcPts val="0"/>
              </a:spcAft>
              <a:buClr>
                <a:schemeClr val="lt1"/>
              </a:buClr>
              <a:buSzPts val="1600"/>
              <a:buNone/>
              <a:defRPr sz="2900">
                <a:solidFill>
                  <a:schemeClr val="lt1"/>
                </a:solidFill>
              </a:defRPr>
            </a:lvl8pPr>
            <a:lvl9pPr lvl="8" algn="ctr">
              <a:lnSpc>
                <a:spcPct val="100000"/>
              </a:lnSpc>
              <a:spcBef>
                <a:spcPts val="0"/>
              </a:spcBef>
              <a:spcAft>
                <a:spcPts val="0"/>
              </a:spcAft>
              <a:buClr>
                <a:schemeClr val="lt1"/>
              </a:buClr>
              <a:buSzPts val="1600"/>
              <a:buNone/>
              <a:defRPr sz="2900">
                <a:solidFill>
                  <a:schemeClr val="lt1"/>
                </a:solidFill>
              </a:defRPr>
            </a:lvl9pPr>
          </a:lstStyle>
          <a:p>
            <a:endParaRPr/>
          </a:p>
        </p:txBody>
      </p:sp>
      <p:sp>
        <p:nvSpPr>
          <p:cNvPr id="36" name="Google Shape;36;p2"/>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3087547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9514200" y="4618800"/>
            <a:ext cx="8773800" cy="5668200"/>
          </a:xfrm>
          <a:prstGeom prst="rtTriangle">
            <a:avLst/>
          </a:prstGeom>
          <a:solidFill>
            <a:schemeClr val="dk1"/>
          </a:solidFill>
          <a:ln>
            <a:noFill/>
          </a:ln>
        </p:spPr>
        <p:txBody>
          <a:bodyPr spcFirstLastPara="1" wrap="square" lIns="163242" tIns="163242" rIns="163242" bIns="163242"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grpSp>
        <p:nvGrpSpPr>
          <p:cNvPr id="39" name="Google Shape;39;p3"/>
          <p:cNvGrpSpPr/>
          <p:nvPr/>
        </p:nvGrpSpPr>
        <p:grpSpPr>
          <a:xfrm>
            <a:off x="11188385" y="7922258"/>
            <a:ext cx="5820290" cy="236468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43" name="Google Shape;43;p3"/>
          <p:cNvGrpSpPr/>
          <p:nvPr/>
        </p:nvGrpSpPr>
        <p:grpSpPr>
          <a:xfrm>
            <a:off x="398298" y="34"/>
            <a:ext cx="5590828" cy="2166617"/>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grpSp>
      <p:sp>
        <p:nvSpPr>
          <p:cNvPr id="47" name="Google Shape;47;p3"/>
          <p:cNvSpPr txBox="1">
            <a:spLocks noGrp="1"/>
          </p:cNvSpPr>
          <p:nvPr>
            <p:ph type="title"/>
          </p:nvPr>
        </p:nvSpPr>
        <p:spPr>
          <a:xfrm>
            <a:off x="3777368" y="3492200"/>
            <a:ext cx="10755000" cy="3292200"/>
          </a:xfrm>
          <a:prstGeom prst="rect">
            <a:avLst/>
          </a:prstGeom>
        </p:spPr>
        <p:txBody>
          <a:bodyPr spcFirstLastPara="1" wrap="square" lIns="163242" tIns="163242" rIns="163242" bIns="163242" anchor="ctr" anchorCtr="0">
            <a:normAutofit/>
          </a:bodyPr>
          <a:lstStyle>
            <a:lvl1pPr lvl="0" algn="ctr">
              <a:spcBef>
                <a:spcPts val="0"/>
              </a:spcBef>
              <a:spcAft>
                <a:spcPts val="0"/>
              </a:spcAft>
              <a:buClr>
                <a:schemeClr val="dk2"/>
              </a:buClr>
              <a:buSzPts val="3200"/>
              <a:buNone/>
              <a:defRPr sz="5700">
                <a:solidFill>
                  <a:schemeClr val="dk2"/>
                </a:solidFill>
              </a:defRPr>
            </a:lvl1pPr>
            <a:lvl2pPr lvl="1" algn="ctr">
              <a:spcBef>
                <a:spcPts val="0"/>
              </a:spcBef>
              <a:spcAft>
                <a:spcPts val="0"/>
              </a:spcAft>
              <a:buClr>
                <a:schemeClr val="dk2"/>
              </a:buClr>
              <a:buSzPts val="3200"/>
              <a:buNone/>
              <a:defRPr sz="5700">
                <a:solidFill>
                  <a:schemeClr val="dk2"/>
                </a:solidFill>
              </a:defRPr>
            </a:lvl2pPr>
            <a:lvl3pPr lvl="2" algn="ctr">
              <a:spcBef>
                <a:spcPts val="0"/>
              </a:spcBef>
              <a:spcAft>
                <a:spcPts val="0"/>
              </a:spcAft>
              <a:buClr>
                <a:schemeClr val="dk2"/>
              </a:buClr>
              <a:buSzPts val="3200"/>
              <a:buNone/>
              <a:defRPr sz="5700">
                <a:solidFill>
                  <a:schemeClr val="dk2"/>
                </a:solidFill>
              </a:defRPr>
            </a:lvl3pPr>
            <a:lvl4pPr lvl="3" algn="ctr">
              <a:spcBef>
                <a:spcPts val="0"/>
              </a:spcBef>
              <a:spcAft>
                <a:spcPts val="0"/>
              </a:spcAft>
              <a:buClr>
                <a:schemeClr val="dk2"/>
              </a:buClr>
              <a:buSzPts val="3200"/>
              <a:buNone/>
              <a:defRPr sz="5700">
                <a:solidFill>
                  <a:schemeClr val="dk2"/>
                </a:solidFill>
              </a:defRPr>
            </a:lvl4pPr>
            <a:lvl5pPr lvl="4" algn="ctr">
              <a:spcBef>
                <a:spcPts val="0"/>
              </a:spcBef>
              <a:spcAft>
                <a:spcPts val="0"/>
              </a:spcAft>
              <a:buClr>
                <a:schemeClr val="dk2"/>
              </a:buClr>
              <a:buSzPts val="3200"/>
              <a:buNone/>
              <a:defRPr sz="5700">
                <a:solidFill>
                  <a:schemeClr val="dk2"/>
                </a:solidFill>
              </a:defRPr>
            </a:lvl5pPr>
            <a:lvl6pPr lvl="5" algn="ctr">
              <a:spcBef>
                <a:spcPts val="0"/>
              </a:spcBef>
              <a:spcAft>
                <a:spcPts val="0"/>
              </a:spcAft>
              <a:buClr>
                <a:schemeClr val="dk2"/>
              </a:buClr>
              <a:buSzPts val="3200"/>
              <a:buNone/>
              <a:defRPr sz="5700">
                <a:solidFill>
                  <a:schemeClr val="dk2"/>
                </a:solidFill>
              </a:defRPr>
            </a:lvl6pPr>
            <a:lvl7pPr lvl="6" algn="ctr">
              <a:spcBef>
                <a:spcPts val="0"/>
              </a:spcBef>
              <a:spcAft>
                <a:spcPts val="0"/>
              </a:spcAft>
              <a:buClr>
                <a:schemeClr val="dk2"/>
              </a:buClr>
              <a:buSzPts val="3200"/>
              <a:buNone/>
              <a:defRPr sz="5700">
                <a:solidFill>
                  <a:schemeClr val="dk2"/>
                </a:solidFill>
              </a:defRPr>
            </a:lvl7pPr>
            <a:lvl8pPr lvl="7" algn="ctr">
              <a:spcBef>
                <a:spcPts val="0"/>
              </a:spcBef>
              <a:spcAft>
                <a:spcPts val="0"/>
              </a:spcAft>
              <a:buClr>
                <a:schemeClr val="dk2"/>
              </a:buClr>
              <a:buSzPts val="3200"/>
              <a:buNone/>
              <a:defRPr sz="5700">
                <a:solidFill>
                  <a:schemeClr val="dk2"/>
                </a:solidFill>
              </a:defRPr>
            </a:lvl8pPr>
            <a:lvl9pPr lvl="8" algn="ctr">
              <a:spcBef>
                <a:spcPts val="0"/>
              </a:spcBef>
              <a:spcAft>
                <a:spcPts val="0"/>
              </a:spcAft>
              <a:buClr>
                <a:schemeClr val="dk2"/>
              </a:buClr>
              <a:buSzPts val="3200"/>
              <a:buNone/>
              <a:defRPr sz="5700">
                <a:solidFill>
                  <a:schemeClr val="dk2"/>
                </a:solidFill>
              </a:defRPr>
            </a:lvl9pPr>
          </a:lstStyle>
          <a:p>
            <a:endParaRPr/>
          </a:p>
        </p:txBody>
      </p:sp>
      <p:sp>
        <p:nvSpPr>
          <p:cNvPr id="48" name="Google Shape;48;p3"/>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1978046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7165200" y="3101400"/>
            <a:ext cx="11122800" cy="7185600"/>
          </a:xfrm>
          <a:prstGeom prst="rtTriangle">
            <a:avLst/>
          </a:prstGeom>
          <a:solidFill>
            <a:schemeClr val="lt2"/>
          </a:solidFill>
          <a:ln>
            <a:noFill/>
          </a:ln>
        </p:spPr>
        <p:txBody>
          <a:bodyPr spcFirstLastPara="1" wrap="square" lIns="163242" tIns="163242" rIns="163242" bIns="163242"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51" name="Google Shape;51;p4"/>
          <p:cNvSpPr/>
          <p:nvPr/>
        </p:nvSpPr>
        <p:spPr>
          <a:xfrm>
            <a:off x="62" y="5649000"/>
            <a:ext cx="14740800" cy="4638000"/>
          </a:xfrm>
          <a:prstGeom prst="rtTriangle">
            <a:avLst/>
          </a:prstGeom>
          <a:solidFill>
            <a:schemeClr val="accent3"/>
          </a:solidFill>
          <a:ln>
            <a:noFill/>
          </a:ln>
        </p:spPr>
        <p:txBody>
          <a:bodyPr spcFirstLastPara="1" wrap="square" lIns="163242" tIns="163242" rIns="163242" bIns="163242"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52" name="Google Shape;52;p4"/>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2" tIns="163242" rIns="163242" bIns="163242"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53" name="Google Shape;53;p4"/>
          <p:cNvSpPr txBox="1">
            <a:spLocks noGrp="1"/>
          </p:cNvSpPr>
          <p:nvPr>
            <p:ph type="title"/>
          </p:nvPr>
        </p:nvSpPr>
        <p:spPr>
          <a:xfrm>
            <a:off x="1638300" y="1691201"/>
            <a:ext cx="15011400" cy="1909200"/>
          </a:xfrm>
          <a:prstGeom prst="rect">
            <a:avLst/>
          </a:prstGeom>
        </p:spPr>
        <p:txBody>
          <a:bodyPr spcFirstLastPara="1" wrap="square" lIns="163242" tIns="163242" rIns="163242" bIns="163242" anchor="t" anchorCtr="0">
            <a:normAutofit/>
          </a:bodyPr>
          <a:lstStyle>
            <a:lvl1pPr lvl="0">
              <a:spcBef>
                <a:spcPts val="0"/>
              </a:spcBef>
              <a:spcAft>
                <a:spcPts val="0"/>
              </a:spcAft>
              <a:buSzPts val="3000"/>
              <a:buNone/>
              <a:defRPr sz="5400"/>
            </a:lvl1pPr>
            <a:lvl2pPr lvl="1">
              <a:spcBef>
                <a:spcPts val="0"/>
              </a:spcBef>
              <a:spcAft>
                <a:spcPts val="0"/>
              </a:spcAft>
              <a:buSzPts val="3000"/>
              <a:buNone/>
              <a:defRPr sz="5400"/>
            </a:lvl2pPr>
            <a:lvl3pPr lvl="2">
              <a:spcBef>
                <a:spcPts val="0"/>
              </a:spcBef>
              <a:spcAft>
                <a:spcPts val="0"/>
              </a:spcAft>
              <a:buSzPts val="3000"/>
              <a:buNone/>
              <a:defRPr sz="5400"/>
            </a:lvl3pPr>
            <a:lvl4pPr lvl="3">
              <a:spcBef>
                <a:spcPts val="0"/>
              </a:spcBef>
              <a:spcAft>
                <a:spcPts val="0"/>
              </a:spcAft>
              <a:buSzPts val="3000"/>
              <a:buNone/>
              <a:defRPr sz="5400"/>
            </a:lvl4pPr>
            <a:lvl5pPr lvl="4">
              <a:spcBef>
                <a:spcPts val="0"/>
              </a:spcBef>
              <a:spcAft>
                <a:spcPts val="0"/>
              </a:spcAft>
              <a:buSzPts val="3000"/>
              <a:buNone/>
              <a:defRPr sz="5400"/>
            </a:lvl5pPr>
            <a:lvl6pPr lvl="5">
              <a:spcBef>
                <a:spcPts val="0"/>
              </a:spcBef>
              <a:spcAft>
                <a:spcPts val="0"/>
              </a:spcAft>
              <a:buSzPts val="3000"/>
              <a:buNone/>
              <a:defRPr sz="5400"/>
            </a:lvl6pPr>
            <a:lvl7pPr lvl="6">
              <a:spcBef>
                <a:spcPts val="0"/>
              </a:spcBef>
              <a:spcAft>
                <a:spcPts val="0"/>
              </a:spcAft>
              <a:buSzPts val="3000"/>
              <a:buNone/>
              <a:defRPr sz="5400"/>
            </a:lvl7pPr>
            <a:lvl8pPr lvl="7">
              <a:spcBef>
                <a:spcPts val="0"/>
              </a:spcBef>
              <a:spcAft>
                <a:spcPts val="0"/>
              </a:spcAft>
              <a:buSzPts val="3000"/>
              <a:buNone/>
              <a:defRPr sz="5400"/>
            </a:lvl8pPr>
            <a:lvl9pPr lvl="8">
              <a:spcBef>
                <a:spcPts val="0"/>
              </a:spcBef>
              <a:spcAft>
                <a:spcPts val="0"/>
              </a:spcAft>
              <a:buSzPts val="3000"/>
              <a:buNone/>
              <a:defRPr sz="5400"/>
            </a:lvl9pPr>
          </a:lstStyle>
          <a:p>
            <a:endParaRPr/>
          </a:p>
        </p:txBody>
      </p:sp>
      <p:sp>
        <p:nvSpPr>
          <p:cNvPr id="54" name="Google Shape;54;p4"/>
          <p:cNvSpPr txBox="1">
            <a:spLocks noGrp="1"/>
          </p:cNvSpPr>
          <p:nvPr>
            <p:ph type="body" idx="1"/>
          </p:nvPr>
        </p:nvSpPr>
        <p:spPr>
          <a:xfrm>
            <a:off x="1638300" y="3981450"/>
            <a:ext cx="15011400" cy="4896000"/>
          </a:xfrm>
          <a:prstGeom prst="rect">
            <a:avLst/>
          </a:prstGeom>
        </p:spPr>
        <p:txBody>
          <a:bodyPr spcFirstLastPara="1" wrap="square" lIns="163242" tIns="163242" rIns="163242" bIns="163242" anchor="t" anchorCtr="0">
            <a:normAutofit/>
          </a:bodyPr>
          <a:lstStyle>
            <a:lvl1pPr marL="816306" lvl="0" indent="-555544">
              <a:spcBef>
                <a:spcPts val="0"/>
              </a:spcBef>
              <a:spcAft>
                <a:spcPts val="0"/>
              </a:spcAft>
              <a:buSzPts val="1300"/>
              <a:buChar char="●"/>
              <a:defRPr/>
            </a:lvl1pPr>
            <a:lvl2pPr marL="1632632" lvl="1" indent="-532873">
              <a:spcBef>
                <a:spcPts val="0"/>
              </a:spcBef>
              <a:spcAft>
                <a:spcPts val="0"/>
              </a:spcAft>
              <a:buSzPts val="1100"/>
              <a:buChar char="○"/>
              <a:defRPr/>
            </a:lvl2pPr>
            <a:lvl3pPr marL="2448932" lvl="2" indent="-532873">
              <a:spcBef>
                <a:spcPts val="0"/>
              </a:spcBef>
              <a:spcAft>
                <a:spcPts val="0"/>
              </a:spcAft>
              <a:buSzPts val="1100"/>
              <a:buChar char="■"/>
              <a:defRPr/>
            </a:lvl3pPr>
            <a:lvl4pPr marL="3265260" lvl="3" indent="-532873">
              <a:spcBef>
                <a:spcPts val="0"/>
              </a:spcBef>
              <a:spcAft>
                <a:spcPts val="0"/>
              </a:spcAft>
              <a:buSzPts val="1100"/>
              <a:buChar char="●"/>
              <a:defRPr/>
            </a:lvl4pPr>
            <a:lvl5pPr marL="4081549" lvl="4" indent="-532873">
              <a:spcBef>
                <a:spcPts val="0"/>
              </a:spcBef>
              <a:spcAft>
                <a:spcPts val="0"/>
              </a:spcAft>
              <a:buSzPts val="1100"/>
              <a:buChar char="○"/>
              <a:defRPr/>
            </a:lvl5pPr>
            <a:lvl6pPr marL="4897864" lvl="5" indent="-532873">
              <a:spcBef>
                <a:spcPts val="0"/>
              </a:spcBef>
              <a:spcAft>
                <a:spcPts val="0"/>
              </a:spcAft>
              <a:buSzPts val="1100"/>
              <a:buChar char="■"/>
              <a:defRPr/>
            </a:lvl6pPr>
            <a:lvl7pPr marL="5714174" lvl="6" indent="-532873">
              <a:spcBef>
                <a:spcPts val="0"/>
              </a:spcBef>
              <a:spcAft>
                <a:spcPts val="0"/>
              </a:spcAft>
              <a:buSzPts val="1100"/>
              <a:buChar char="●"/>
              <a:defRPr/>
            </a:lvl7pPr>
            <a:lvl8pPr marL="6530494" lvl="7" indent="-532873">
              <a:spcBef>
                <a:spcPts val="0"/>
              </a:spcBef>
              <a:spcAft>
                <a:spcPts val="0"/>
              </a:spcAft>
              <a:buSzPts val="1100"/>
              <a:buChar char="○"/>
              <a:defRPr/>
            </a:lvl8pPr>
            <a:lvl9pPr marL="7346797" lvl="8" indent="-532873">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2197531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7165200" y="3101400"/>
            <a:ext cx="11122800" cy="7185600"/>
          </a:xfrm>
          <a:prstGeom prst="rtTriangle">
            <a:avLst/>
          </a:prstGeom>
          <a:solidFill>
            <a:schemeClr val="lt2"/>
          </a:solidFill>
          <a:ln>
            <a:noFill/>
          </a:ln>
        </p:spPr>
        <p:txBody>
          <a:bodyPr spcFirstLastPara="1" wrap="square" lIns="163242" tIns="163242" rIns="163242" bIns="163242"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58" name="Google Shape;58;p5"/>
          <p:cNvSpPr/>
          <p:nvPr/>
        </p:nvSpPr>
        <p:spPr>
          <a:xfrm>
            <a:off x="62" y="5649000"/>
            <a:ext cx="14740800" cy="4638000"/>
          </a:xfrm>
          <a:prstGeom prst="rtTriangle">
            <a:avLst/>
          </a:prstGeom>
          <a:solidFill>
            <a:schemeClr val="accent3"/>
          </a:solidFill>
          <a:ln>
            <a:noFill/>
          </a:ln>
        </p:spPr>
        <p:txBody>
          <a:bodyPr spcFirstLastPara="1" wrap="square" lIns="163242" tIns="163242" rIns="163242" bIns="163242"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59" name="Google Shape;59;p5"/>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2" tIns="163242" rIns="163242" bIns="163242"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60" name="Google Shape;60;p5"/>
          <p:cNvSpPr txBox="1">
            <a:spLocks noGrp="1"/>
          </p:cNvSpPr>
          <p:nvPr>
            <p:ph type="title"/>
          </p:nvPr>
        </p:nvSpPr>
        <p:spPr>
          <a:xfrm>
            <a:off x="1638300" y="1691201"/>
            <a:ext cx="15011400" cy="1909200"/>
          </a:xfrm>
          <a:prstGeom prst="rect">
            <a:avLst/>
          </a:prstGeom>
        </p:spPr>
        <p:txBody>
          <a:bodyPr spcFirstLastPara="1" wrap="square" lIns="163242" tIns="163242" rIns="163242" bIns="163242" anchor="t" anchorCtr="0">
            <a:normAutofit/>
          </a:bodyPr>
          <a:lstStyle>
            <a:lvl1pPr lvl="0">
              <a:spcBef>
                <a:spcPts val="0"/>
              </a:spcBef>
              <a:spcAft>
                <a:spcPts val="0"/>
              </a:spcAft>
              <a:buSzPts val="3000"/>
              <a:buNone/>
              <a:defRPr sz="5400"/>
            </a:lvl1pPr>
            <a:lvl2pPr lvl="1">
              <a:spcBef>
                <a:spcPts val="0"/>
              </a:spcBef>
              <a:spcAft>
                <a:spcPts val="0"/>
              </a:spcAft>
              <a:buSzPts val="3000"/>
              <a:buNone/>
              <a:defRPr sz="5400"/>
            </a:lvl2pPr>
            <a:lvl3pPr lvl="2">
              <a:spcBef>
                <a:spcPts val="0"/>
              </a:spcBef>
              <a:spcAft>
                <a:spcPts val="0"/>
              </a:spcAft>
              <a:buSzPts val="3000"/>
              <a:buNone/>
              <a:defRPr sz="5400"/>
            </a:lvl3pPr>
            <a:lvl4pPr lvl="3">
              <a:spcBef>
                <a:spcPts val="0"/>
              </a:spcBef>
              <a:spcAft>
                <a:spcPts val="0"/>
              </a:spcAft>
              <a:buSzPts val="3000"/>
              <a:buNone/>
              <a:defRPr sz="5400"/>
            </a:lvl4pPr>
            <a:lvl5pPr lvl="4">
              <a:spcBef>
                <a:spcPts val="0"/>
              </a:spcBef>
              <a:spcAft>
                <a:spcPts val="0"/>
              </a:spcAft>
              <a:buSzPts val="3000"/>
              <a:buNone/>
              <a:defRPr sz="5400"/>
            </a:lvl5pPr>
            <a:lvl6pPr lvl="5">
              <a:spcBef>
                <a:spcPts val="0"/>
              </a:spcBef>
              <a:spcAft>
                <a:spcPts val="0"/>
              </a:spcAft>
              <a:buSzPts val="3000"/>
              <a:buNone/>
              <a:defRPr sz="5400"/>
            </a:lvl6pPr>
            <a:lvl7pPr lvl="6">
              <a:spcBef>
                <a:spcPts val="0"/>
              </a:spcBef>
              <a:spcAft>
                <a:spcPts val="0"/>
              </a:spcAft>
              <a:buSzPts val="3000"/>
              <a:buNone/>
              <a:defRPr sz="5400"/>
            </a:lvl7pPr>
            <a:lvl8pPr lvl="7">
              <a:spcBef>
                <a:spcPts val="0"/>
              </a:spcBef>
              <a:spcAft>
                <a:spcPts val="0"/>
              </a:spcAft>
              <a:buSzPts val="3000"/>
              <a:buNone/>
              <a:defRPr sz="5400"/>
            </a:lvl8pPr>
            <a:lvl9pPr lvl="8">
              <a:spcBef>
                <a:spcPts val="0"/>
              </a:spcBef>
              <a:spcAft>
                <a:spcPts val="0"/>
              </a:spcAft>
              <a:buSzPts val="3000"/>
              <a:buNone/>
              <a:defRPr sz="5400"/>
            </a:lvl9pPr>
          </a:lstStyle>
          <a:p>
            <a:endParaRPr/>
          </a:p>
        </p:txBody>
      </p:sp>
      <p:sp>
        <p:nvSpPr>
          <p:cNvPr id="61" name="Google Shape;61;p5"/>
          <p:cNvSpPr txBox="1">
            <a:spLocks noGrp="1"/>
          </p:cNvSpPr>
          <p:nvPr>
            <p:ph type="body" idx="1"/>
          </p:nvPr>
        </p:nvSpPr>
        <p:spPr>
          <a:xfrm>
            <a:off x="1638300" y="3981450"/>
            <a:ext cx="7372200" cy="4896000"/>
          </a:xfrm>
          <a:prstGeom prst="rect">
            <a:avLst/>
          </a:prstGeom>
        </p:spPr>
        <p:txBody>
          <a:bodyPr spcFirstLastPara="1" wrap="square" lIns="163242" tIns="163242" rIns="163242" bIns="163242" anchor="t" anchorCtr="0">
            <a:normAutofit/>
          </a:bodyPr>
          <a:lstStyle>
            <a:lvl1pPr marL="816306" lvl="0" indent="-555544">
              <a:spcBef>
                <a:spcPts val="0"/>
              </a:spcBef>
              <a:spcAft>
                <a:spcPts val="0"/>
              </a:spcAft>
              <a:buSzPts val="1300"/>
              <a:buChar char="●"/>
              <a:defRPr/>
            </a:lvl1pPr>
            <a:lvl2pPr marL="1632632" lvl="1" indent="-532873">
              <a:spcBef>
                <a:spcPts val="0"/>
              </a:spcBef>
              <a:spcAft>
                <a:spcPts val="0"/>
              </a:spcAft>
              <a:buSzPts val="1100"/>
              <a:buChar char="○"/>
              <a:defRPr/>
            </a:lvl2pPr>
            <a:lvl3pPr marL="2448932" lvl="2" indent="-532873">
              <a:spcBef>
                <a:spcPts val="0"/>
              </a:spcBef>
              <a:spcAft>
                <a:spcPts val="0"/>
              </a:spcAft>
              <a:buSzPts val="1100"/>
              <a:buChar char="■"/>
              <a:defRPr/>
            </a:lvl3pPr>
            <a:lvl4pPr marL="3265260" lvl="3" indent="-532873">
              <a:spcBef>
                <a:spcPts val="0"/>
              </a:spcBef>
              <a:spcAft>
                <a:spcPts val="0"/>
              </a:spcAft>
              <a:buSzPts val="1100"/>
              <a:buChar char="●"/>
              <a:defRPr/>
            </a:lvl4pPr>
            <a:lvl5pPr marL="4081549" lvl="4" indent="-532873">
              <a:spcBef>
                <a:spcPts val="0"/>
              </a:spcBef>
              <a:spcAft>
                <a:spcPts val="0"/>
              </a:spcAft>
              <a:buSzPts val="1100"/>
              <a:buChar char="○"/>
              <a:defRPr/>
            </a:lvl5pPr>
            <a:lvl6pPr marL="4897864" lvl="5" indent="-532873">
              <a:spcBef>
                <a:spcPts val="0"/>
              </a:spcBef>
              <a:spcAft>
                <a:spcPts val="0"/>
              </a:spcAft>
              <a:buSzPts val="1100"/>
              <a:buChar char="■"/>
              <a:defRPr/>
            </a:lvl6pPr>
            <a:lvl7pPr marL="5714174" lvl="6" indent="-532873">
              <a:spcBef>
                <a:spcPts val="0"/>
              </a:spcBef>
              <a:spcAft>
                <a:spcPts val="0"/>
              </a:spcAft>
              <a:buSzPts val="1100"/>
              <a:buChar char="●"/>
              <a:defRPr/>
            </a:lvl7pPr>
            <a:lvl8pPr marL="6530494" lvl="7" indent="-532873">
              <a:spcBef>
                <a:spcPts val="0"/>
              </a:spcBef>
              <a:spcAft>
                <a:spcPts val="0"/>
              </a:spcAft>
              <a:buSzPts val="1100"/>
              <a:buChar char="○"/>
              <a:defRPr/>
            </a:lvl8pPr>
            <a:lvl9pPr marL="7346797" lvl="8" indent="-532873">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9277350" y="3981450"/>
            <a:ext cx="7372200" cy="4896000"/>
          </a:xfrm>
          <a:prstGeom prst="rect">
            <a:avLst/>
          </a:prstGeom>
        </p:spPr>
        <p:txBody>
          <a:bodyPr spcFirstLastPara="1" wrap="square" lIns="163242" tIns="163242" rIns="163242" bIns="163242" anchor="t" anchorCtr="0">
            <a:normAutofit/>
          </a:bodyPr>
          <a:lstStyle>
            <a:lvl1pPr marL="816306" lvl="0" indent="-555544">
              <a:spcBef>
                <a:spcPts val="0"/>
              </a:spcBef>
              <a:spcAft>
                <a:spcPts val="0"/>
              </a:spcAft>
              <a:buSzPts val="1300"/>
              <a:buChar char="●"/>
              <a:defRPr/>
            </a:lvl1pPr>
            <a:lvl2pPr marL="1632632" lvl="1" indent="-532873">
              <a:spcBef>
                <a:spcPts val="0"/>
              </a:spcBef>
              <a:spcAft>
                <a:spcPts val="0"/>
              </a:spcAft>
              <a:buSzPts val="1100"/>
              <a:buChar char="○"/>
              <a:defRPr/>
            </a:lvl2pPr>
            <a:lvl3pPr marL="2448932" lvl="2" indent="-532873">
              <a:spcBef>
                <a:spcPts val="0"/>
              </a:spcBef>
              <a:spcAft>
                <a:spcPts val="0"/>
              </a:spcAft>
              <a:buSzPts val="1100"/>
              <a:buChar char="■"/>
              <a:defRPr/>
            </a:lvl3pPr>
            <a:lvl4pPr marL="3265260" lvl="3" indent="-532873">
              <a:spcBef>
                <a:spcPts val="0"/>
              </a:spcBef>
              <a:spcAft>
                <a:spcPts val="0"/>
              </a:spcAft>
              <a:buSzPts val="1100"/>
              <a:buChar char="●"/>
              <a:defRPr/>
            </a:lvl4pPr>
            <a:lvl5pPr marL="4081549" lvl="4" indent="-532873">
              <a:spcBef>
                <a:spcPts val="0"/>
              </a:spcBef>
              <a:spcAft>
                <a:spcPts val="0"/>
              </a:spcAft>
              <a:buSzPts val="1100"/>
              <a:buChar char="○"/>
              <a:defRPr/>
            </a:lvl5pPr>
            <a:lvl6pPr marL="4897864" lvl="5" indent="-532873">
              <a:spcBef>
                <a:spcPts val="0"/>
              </a:spcBef>
              <a:spcAft>
                <a:spcPts val="0"/>
              </a:spcAft>
              <a:buSzPts val="1100"/>
              <a:buChar char="■"/>
              <a:defRPr/>
            </a:lvl6pPr>
            <a:lvl7pPr marL="5714174" lvl="6" indent="-532873">
              <a:spcBef>
                <a:spcPts val="0"/>
              </a:spcBef>
              <a:spcAft>
                <a:spcPts val="0"/>
              </a:spcAft>
              <a:buSzPts val="1100"/>
              <a:buChar char="●"/>
              <a:defRPr/>
            </a:lvl7pPr>
            <a:lvl8pPr marL="6530494" lvl="7" indent="-532873">
              <a:spcBef>
                <a:spcPts val="0"/>
              </a:spcBef>
              <a:spcAft>
                <a:spcPts val="0"/>
              </a:spcAft>
              <a:buSzPts val="1100"/>
              <a:buChar char="○"/>
              <a:defRPr/>
            </a:lvl8pPr>
            <a:lvl9pPr marL="7346797" lvl="8" indent="-532873">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3371965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7165200" y="3101400"/>
            <a:ext cx="11122800" cy="7185600"/>
          </a:xfrm>
          <a:prstGeom prst="rtTriangle">
            <a:avLst/>
          </a:prstGeom>
          <a:solidFill>
            <a:schemeClr val="lt2"/>
          </a:solidFill>
          <a:ln>
            <a:noFill/>
          </a:ln>
        </p:spPr>
        <p:txBody>
          <a:bodyPr spcFirstLastPara="1" wrap="square" lIns="163242" tIns="163242" rIns="163242" bIns="163242"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66" name="Google Shape;66;p6"/>
          <p:cNvSpPr/>
          <p:nvPr/>
        </p:nvSpPr>
        <p:spPr>
          <a:xfrm>
            <a:off x="62" y="5649000"/>
            <a:ext cx="14740800" cy="4638000"/>
          </a:xfrm>
          <a:prstGeom prst="rtTriangle">
            <a:avLst/>
          </a:prstGeom>
          <a:solidFill>
            <a:schemeClr val="accent3"/>
          </a:solidFill>
          <a:ln>
            <a:noFill/>
          </a:ln>
        </p:spPr>
        <p:txBody>
          <a:bodyPr spcFirstLastPara="1" wrap="square" lIns="163242" tIns="163242" rIns="163242" bIns="163242"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67" name="Google Shape;67;p6"/>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2" tIns="163242" rIns="163242" bIns="163242"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68" name="Google Shape;68;p6"/>
          <p:cNvSpPr txBox="1">
            <a:spLocks noGrp="1"/>
          </p:cNvSpPr>
          <p:nvPr>
            <p:ph type="title"/>
          </p:nvPr>
        </p:nvSpPr>
        <p:spPr>
          <a:xfrm>
            <a:off x="1638300" y="1691201"/>
            <a:ext cx="15011400" cy="1909200"/>
          </a:xfrm>
          <a:prstGeom prst="rect">
            <a:avLst/>
          </a:prstGeom>
        </p:spPr>
        <p:txBody>
          <a:bodyPr spcFirstLastPara="1" wrap="square" lIns="163242" tIns="163242" rIns="163242" bIns="163242" anchor="t" anchorCtr="0">
            <a:normAutofit/>
          </a:bodyPr>
          <a:lstStyle>
            <a:lvl1pPr lvl="0">
              <a:spcBef>
                <a:spcPts val="0"/>
              </a:spcBef>
              <a:spcAft>
                <a:spcPts val="0"/>
              </a:spcAft>
              <a:buSzPts val="3000"/>
              <a:buNone/>
              <a:defRPr sz="5400"/>
            </a:lvl1pPr>
            <a:lvl2pPr lvl="1">
              <a:spcBef>
                <a:spcPts val="0"/>
              </a:spcBef>
              <a:spcAft>
                <a:spcPts val="0"/>
              </a:spcAft>
              <a:buSzPts val="3000"/>
              <a:buNone/>
              <a:defRPr sz="5400"/>
            </a:lvl2pPr>
            <a:lvl3pPr lvl="2">
              <a:spcBef>
                <a:spcPts val="0"/>
              </a:spcBef>
              <a:spcAft>
                <a:spcPts val="0"/>
              </a:spcAft>
              <a:buSzPts val="3000"/>
              <a:buNone/>
              <a:defRPr sz="5400"/>
            </a:lvl3pPr>
            <a:lvl4pPr lvl="3">
              <a:spcBef>
                <a:spcPts val="0"/>
              </a:spcBef>
              <a:spcAft>
                <a:spcPts val="0"/>
              </a:spcAft>
              <a:buSzPts val="3000"/>
              <a:buNone/>
              <a:defRPr sz="5400"/>
            </a:lvl4pPr>
            <a:lvl5pPr lvl="4">
              <a:spcBef>
                <a:spcPts val="0"/>
              </a:spcBef>
              <a:spcAft>
                <a:spcPts val="0"/>
              </a:spcAft>
              <a:buSzPts val="3000"/>
              <a:buNone/>
              <a:defRPr sz="5400"/>
            </a:lvl5pPr>
            <a:lvl6pPr lvl="5">
              <a:spcBef>
                <a:spcPts val="0"/>
              </a:spcBef>
              <a:spcAft>
                <a:spcPts val="0"/>
              </a:spcAft>
              <a:buSzPts val="3000"/>
              <a:buNone/>
              <a:defRPr sz="5400"/>
            </a:lvl6pPr>
            <a:lvl7pPr lvl="6">
              <a:spcBef>
                <a:spcPts val="0"/>
              </a:spcBef>
              <a:spcAft>
                <a:spcPts val="0"/>
              </a:spcAft>
              <a:buSzPts val="3000"/>
              <a:buNone/>
              <a:defRPr sz="5400"/>
            </a:lvl7pPr>
            <a:lvl8pPr lvl="7">
              <a:spcBef>
                <a:spcPts val="0"/>
              </a:spcBef>
              <a:spcAft>
                <a:spcPts val="0"/>
              </a:spcAft>
              <a:buSzPts val="3000"/>
              <a:buNone/>
              <a:defRPr sz="5400"/>
            </a:lvl8pPr>
            <a:lvl9pPr lvl="8">
              <a:spcBef>
                <a:spcPts val="0"/>
              </a:spcBef>
              <a:spcAft>
                <a:spcPts val="0"/>
              </a:spcAft>
              <a:buSzPts val="3000"/>
              <a:buNone/>
              <a:defRPr sz="5400"/>
            </a:lvl9pPr>
          </a:lstStyle>
          <a:p>
            <a:endParaRPr/>
          </a:p>
        </p:txBody>
      </p:sp>
      <p:sp>
        <p:nvSpPr>
          <p:cNvPr id="69" name="Google Shape;69;p6"/>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1261757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7165200" y="3101400"/>
            <a:ext cx="11122800" cy="7185600"/>
          </a:xfrm>
          <a:prstGeom prst="rtTriangle">
            <a:avLst/>
          </a:prstGeom>
          <a:solidFill>
            <a:schemeClr val="lt2"/>
          </a:solidFill>
          <a:ln>
            <a:noFill/>
          </a:ln>
        </p:spPr>
        <p:txBody>
          <a:bodyPr spcFirstLastPara="1" wrap="square" lIns="163242" tIns="163242" rIns="163242" bIns="163242"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72" name="Google Shape;72;p7"/>
          <p:cNvSpPr/>
          <p:nvPr/>
        </p:nvSpPr>
        <p:spPr>
          <a:xfrm>
            <a:off x="62" y="5649000"/>
            <a:ext cx="14740800" cy="4638000"/>
          </a:xfrm>
          <a:prstGeom prst="rtTriangle">
            <a:avLst/>
          </a:prstGeom>
          <a:solidFill>
            <a:schemeClr val="dk2"/>
          </a:solidFill>
          <a:ln>
            <a:noFill/>
          </a:ln>
        </p:spPr>
        <p:txBody>
          <a:bodyPr spcFirstLastPara="1" wrap="square" lIns="163242" tIns="163242" rIns="163242" bIns="163242"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73" name="Google Shape;73;p7"/>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2" tIns="163242" rIns="163242" bIns="163242"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74" name="Google Shape;74;p7"/>
          <p:cNvSpPr txBox="1">
            <a:spLocks noGrp="1"/>
          </p:cNvSpPr>
          <p:nvPr>
            <p:ph type="title"/>
          </p:nvPr>
        </p:nvSpPr>
        <p:spPr>
          <a:xfrm>
            <a:off x="1638300" y="1691201"/>
            <a:ext cx="7418400" cy="2766000"/>
          </a:xfrm>
          <a:prstGeom prst="rect">
            <a:avLst/>
          </a:prstGeom>
        </p:spPr>
        <p:txBody>
          <a:bodyPr spcFirstLastPara="1" wrap="square" lIns="163242" tIns="163242" rIns="163242" bIns="163242" anchor="t" anchorCtr="0">
            <a:normAutofit/>
          </a:bodyPr>
          <a:lstStyle>
            <a:lvl1pPr lvl="0">
              <a:spcBef>
                <a:spcPts val="0"/>
              </a:spcBef>
              <a:spcAft>
                <a:spcPts val="0"/>
              </a:spcAft>
              <a:buSzPts val="3000"/>
              <a:buNone/>
              <a:defRPr sz="5400"/>
            </a:lvl1pPr>
            <a:lvl2pPr lvl="1">
              <a:spcBef>
                <a:spcPts val="0"/>
              </a:spcBef>
              <a:spcAft>
                <a:spcPts val="0"/>
              </a:spcAft>
              <a:buSzPts val="3000"/>
              <a:buNone/>
              <a:defRPr sz="5400"/>
            </a:lvl2pPr>
            <a:lvl3pPr lvl="2">
              <a:spcBef>
                <a:spcPts val="0"/>
              </a:spcBef>
              <a:spcAft>
                <a:spcPts val="0"/>
              </a:spcAft>
              <a:buSzPts val="3000"/>
              <a:buNone/>
              <a:defRPr sz="5400"/>
            </a:lvl3pPr>
            <a:lvl4pPr lvl="3">
              <a:spcBef>
                <a:spcPts val="0"/>
              </a:spcBef>
              <a:spcAft>
                <a:spcPts val="0"/>
              </a:spcAft>
              <a:buSzPts val="3000"/>
              <a:buNone/>
              <a:defRPr sz="5400"/>
            </a:lvl4pPr>
            <a:lvl5pPr lvl="4">
              <a:spcBef>
                <a:spcPts val="0"/>
              </a:spcBef>
              <a:spcAft>
                <a:spcPts val="0"/>
              </a:spcAft>
              <a:buSzPts val="3000"/>
              <a:buNone/>
              <a:defRPr sz="5400"/>
            </a:lvl5pPr>
            <a:lvl6pPr lvl="5">
              <a:spcBef>
                <a:spcPts val="0"/>
              </a:spcBef>
              <a:spcAft>
                <a:spcPts val="0"/>
              </a:spcAft>
              <a:buSzPts val="3000"/>
              <a:buNone/>
              <a:defRPr sz="5400"/>
            </a:lvl6pPr>
            <a:lvl7pPr lvl="6">
              <a:spcBef>
                <a:spcPts val="0"/>
              </a:spcBef>
              <a:spcAft>
                <a:spcPts val="0"/>
              </a:spcAft>
              <a:buSzPts val="3000"/>
              <a:buNone/>
              <a:defRPr sz="5400"/>
            </a:lvl7pPr>
            <a:lvl8pPr lvl="7">
              <a:spcBef>
                <a:spcPts val="0"/>
              </a:spcBef>
              <a:spcAft>
                <a:spcPts val="0"/>
              </a:spcAft>
              <a:buSzPts val="3000"/>
              <a:buNone/>
              <a:defRPr sz="5400"/>
            </a:lvl8pPr>
            <a:lvl9pPr lvl="8">
              <a:spcBef>
                <a:spcPts val="0"/>
              </a:spcBef>
              <a:spcAft>
                <a:spcPts val="0"/>
              </a:spcAft>
              <a:buSzPts val="3000"/>
              <a:buNone/>
              <a:defRPr sz="5400"/>
            </a:lvl9pPr>
          </a:lstStyle>
          <a:p>
            <a:endParaRPr/>
          </a:p>
        </p:txBody>
      </p:sp>
      <p:sp>
        <p:nvSpPr>
          <p:cNvPr id="75" name="Google Shape;75;p7"/>
          <p:cNvSpPr txBox="1">
            <a:spLocks noGrp="1"/>
          </p:cNvSpPr>
          <p:nvPr>
            <p:ph type="body" idx="1"/>
          </p:nvPr>
        </p:nvSpPr>
        <p:spPr>
          <a:xfrm>
            <a:off x="1661400" y="4638101"/>
            <a:ext cx="7418400" cy="4239600"/>
          </a:xfrm>
          <a:prstGeom prst="rect">
            <a:avLst/>
          </a:prstGeom>
        </p:spPr>
        <p:txBody>
          <a:bodyPr spcFirstLastPara="1" wrap="square" lIns="163242" tIns="163242" rIns="163242" bIns="163242" anchor="t" anchorCtr="0">
            <a:normAutofit/>
          </a:bodyPr>
          <a:lstStyle>
            <a:lvl1pPr marL="816306" lvl="0" indent="-555544">
              <a:spcBef>
                <a:spcPts val="0"/>
              </a:spcBef>
              <a:spcAft>
                <a:spcPts val="0"/>
              </a:spcAft>
              <a:buSzPts val="1300"/>
              <a:buChar char="●"/>
              <a:defRPr/>
            </a:lvl1pPr>
            <a:lvl2pPr marL="1632632" lvl="1" indent="-532873">
              <a:spcBef>
                <a:spcPts val="0"/>
              </a:spcBef>
              <a:spcAft>
                <a:spcPts val="0"/>
              </a:spcAft>
              <a:buSzPts val="1100"/>
              <a:buChar char="○"/>
              <a:defRPr/>
            </a:lvl2pPr>
            <a:lvl3pPr marL="2448932" lvl="2" indent="-532873">
              <a:spcBef>
                <a:spcPts val="0"/>
              </a:spcBef>
              <a:spcAft>
                <a:spcPts val="0"/>
              </a:spcAft>
              <a:buSzPts val="1100"/>
              <a:buChar char="■"/>
              <a:defRPr/>
            </a:lvl3pPr>
            <a:lvl4pPr marL="3265260" lvl="3" indent="-532873">
              <a:spcBef>
                <a:spcPts val="0"/>
              </a:spcBef>
              <a:spcAft>
                <a:spcPts val="0"/>
              </a:spcAft>
              <a:buSzPts val="1100"/>
              <a:buChar char="●"/>
              <a:defRPr/>
            </a:lvl4pPr>
            <a:lvl5pPr marL="4081549" lvl="4" indent="-532873">
              <a:spcBef>
                <a:spcPts val="0"/>
              </a:spcBef>
              <a:spcAft>
                <a:spcPts val="0"/>
              </a:spcAft>
              <a:buSzPts val="1100"/>
              <a:buChar char="○"/>
              <a:defRPr/>
            </a:lvl5pPr>
            <a:lvl6pPr marL="4897864" lvl="5" indent="-532873">
              <a:spcBef>
                <a:spcPts val="0"/>
              </a:spcBef>
              <a:spcAft>
                <a:spcPts val="0"/>
              </a:spcAft>
              <a:buSzPts val="1100"/>
              <a:buChar char="■"/>
              <a:defRPr/>
            </a:lvl6pPr>
            <a:lvl7pPr marL="5714174" lvl="6" indent="-532873">
              <a:spcBef>
                <a:spcPts val="0"/>
              </a:spcBef>
              <a:spcAft>
                <a:spcPts val="0"/>
              </a:spcAft>
              <a:buSzPts val="1100"/>
              <a:buChar char="●"/>
              <a:defRPr/>
            </a:lvl7pPr>
            <a:lvl8pPr marL="6530494" lvl="7" indent="-532873">
              <a:spcBef>
                <a:spcPts val="0"/>
              </a:spcBef>
              <a:spcAft>
                <a:spcPts val="0"/>
              </a:spcAft>
              <a:buSzPts val="1100"/>
              <a:buChar char="○"/>
              <a:defRPr/>
            </a:lvl8pPr>
            <a:lvl9pPr marL="7346797" lvl="8" indent="-532873">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2919594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5646288"/>
            <a:ext cx="14738400" cy="4633800"/>
          </a:xfrm>
          <a:prstGeom prst="rtTriangle">
            <a:avLst/>
          </a:prstGeom>
          <a:solidFill>
            <a:schemeClr val="accent6"/>
          </a:solidFill>
          <a:ln>
            <a:noFill/>
          </a:ln>
        </p:spPr>
        <p:txBody>
          <a:bodyPr spcFirstLastPara="1" wrap="square" lIns="163242" tIns="163242" rIns="163242" bIns="163242"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79" name="Google Shape;79;p8"/>
          <p:cNvSpPr/>
          <p:nvPr/>
        </p:nvSpPr>
        <p:spPr>
          <a:xfrm flipH="1">
            <a:off x="7166420" y="3108227"/>
            <a:ext cx="11121000" cy="7179000"/>
          </a:xfrm>
          <a:prstGeom prst="rtTriangle">
            <a:avLst/>
          </a:prstGeom>
          <a:solidFill>
            <a:schemeClr val="lt2"/>
          </a:solidFill>
          <a:ln>
            <a:noFill/>
          </a:ln>
        </p:spPr>
        <p:txBody>
          <a:bodyPr spcFirstLastPara="1" wrap="square" lIns="163242" tIns="163242" rIns="163242" bIns="163242"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grpSp>
        <p:nvGrpSpPr>
          <p:cNvPr id="80" name="Google Shape;80;p8"/>
          <p:cNvGrpSpPr/>
          <p:nvPr/>
        </p:nvGrpSpPr>
        <p:grpSpPr>
          <a:xfrm>
            <a:off x="512019" y="-237"/>
            <a:ext cx="4502694" cy="2086817"/>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grpSp>
      <p:sp>
        <p:nvSpPr>
          <p:cNvPr id="84" name="Google Shape;84;p8"/>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2" tIns="163242" rIns="163242" bIns="163242"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grpSp>
        <p:nvGrpSpPr>
          <p:cNvPr id="85" name="Google Shape;85;p8"/>
          <p:cNvGrpSpPr/>
          <p:nvPr/>
        </p:nvGrpSpPr>
        <p:grpSpPr>
          <a:xfrm>
            <a:off x="69868" y="9044278"/>
            <a:ext cx="3186612" cy="1234145"/>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89" name="Google Shape;89;p8"/>
          <p:cNvGrpSpPr/>
          <p:nvPr/>
        </p:nvGrpSpPr>
        <p:grpSpPr>
          <a:xfrm>
            <a:off x="11772737" y="2512"/>
            <a:ext cx="6514910" cy="2523029"/>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grpSp>
      <p:sp>
        <p:nvSpPr>
          <p:cNvPr id="93" name="Google Shape;93;p8"/>
          <p:cNvSpPr txBox="1">
            <a:spLocks noGrp="1"/>
          </p:cNvSpPr>
          <p:nvPr>
            <p:ph type="title"/>
          </p:nvPr>
        </p:nvSpPr>
        <p:spPr>
          <a:xfrm>
            <a:off x="2787858" y="2602292"/>
            <a:ext cx="12733800" cy="5078400"/>
          </a:xfrm>
          <a:prstGeom prst="rect">
            <a:avLst/>
          </a:prstGeom>
        </p:spPr>
        <p:txBody>
          <a:bodyPr spcFirstLastPara="1" wrap="square" lIns="163242" tIns="163242" rIns="163242" bIns="163242" anchor="ctr" anchorCtr="0">
            <a:normAutofit/>
          </a:bodyPr>
          <a:lstStyle>
            <a:lvl1pPr lvl="0" algn="ctr">
              <a:spcBef>
                <a:spcPts val="0"/>
              </a:spcBef>
              <a:spcAft>
                <a:spcPts val="0"/>
              </a:spcAft>
              <a:buSzPts val="3200"/>
              <a:buNone/>
              <a:defRPr sz="5700"/>
            </a:lvl1pPr>
            <a:lvl2pPr lvl="1" algn="ctr">
              <a:spcBef>
                <a:spcPts val="0"/>
              </a:spcBef>
              <a:spcAft>
                <a:spcPts val="0"/>
              </a:spcAft>
              <a:buSzPts val="3200"/>
              <a:buNone/>
              <a:defRPr sz="5700"/>
            </a:lvl2pPr>
            <a:lvl3pPr lvl="2" algn="ctr">
              <a:spcBef>
                <a:spcPts val="0"/>
              </a:spcBef>
              <a:spcAft>
                <a:spcPts val="0"/>
              </a:spcAft>
              <a:buSzPts val="3200"/>
              <a:buNone/>
              <a:defRPr sz="5700"/>
            </a:lvl3pPr>
            <a:lvl4pPr lvl="3" algn="ctr">
              <a:spcBef>
                <a:spcPts val="0"/>
              </a:spcBef>
              <a:spcAft>
                <a:spcPts val="0"/>
              </a:spcAft>
              <a:buSzPts val="3200"/>
              <a:buNone/>
              <a:defRPr sz="5700"/>
            </a:lvl4pPr>
            <a:lvl5pPr lvl="4" algn="ctr">
              <a:spcBef>
                <a:spcPts val="0"/>
              </a:spcBef>
              <a:spcAft>
                <a:spcPts val="0"/>
              </a:spcAft>
              <a:buSzPts val="3200"/>
              <a:buNone/>
              <a:defRPr sz="5700"/>
            </a:lvl5pPr>
            <a:lvl6pPr lvl="5" algn="ctr">
              <a:spcBef>
                <a:spcPts val="0"/>
              </a:spcBef>
              <a:spcAft>
                <a:spcPts val="0"/>
              </a:spcAft>
              <a:buSzPts val="3200"/>
              <a:buNone/>
              <a:defRPr sz="5700"/>
            </a:lvl6pPr>
            <a:lvl7pPr lvl="6" algn="ctr">
              <a:spcBef>
                <a:spcPts val="0"/>
              </a:spcBef>
              <a:spcAft>
                <a:spcPts val="0"/>
              </a:spcAft>
              <a:buSzPts val="3200"/>
              <a:buNone/>
              <a:defRPr sz="5700"/>
            </a:lvl7pPr>
            <a:lvl8pPr lvl="7" algn="ctr">
              <a:spcBef>
                <a:spcPts val="0"/>
              </a:spcBef>
              <a:spcAft>
                <a:spcPts val="0"/>
              </a:spcAft>
              <a:buSzPts val="3200"/>
              <a:buNone/>
              <a:defRPr sz="5700"/>
            </a:lvl8pPr>
            <a:lvl9pPr lvl="8" algn="ctr">
              <a:spcBef>
                <a:spcPts val="0"/>
              </a:spcBef>
              <a:spcAft>
                <a:spcPts val="0"/>
              </a:spcAft>
              <a:buSzPts val="3200"/>
              <a:buNone/>
              <a:defRPr sz="5700"/>
            </a:lvl9pPr>
          </a:lstStyle>
          <a:p>
            <a:endParaRPr/>
          </a:p>
        </p:txBody>
      </p:sp>
      <p:sp>
        <p:nvSpPr>
          <p:cNvPr id="94" name="Google Shape;94;p8"/>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2430081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7165200" y="3101400"/>
            <a:ext cx="11122800" cy="7185600"/>
          </a:xfrm>
          <a:prstGeom prst="rtTriangle">
            <a:avLst/>
          </a:prstGeom>
          <a:solidFill>
            <a:schemeClr val="lt2"/>
          </a:solidFill>
          <a:ln>
            <a:noFill/>
          </a:ln>
        </p:spPr>
        <p:txBody>
          <a:bodyPr spcFirstLastPara="1" wrap="square" lIns="163242" tIns="163242" rIns="163242" bIns="163242"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97" name="Google Shape;97;p9"/>
          <p:cNvSpPr/>
          <p:nvPr/>
        </p:nvSpPr>
        <p:spPr>
          <a:xfrm>
            <a:off x="62" y="5649000"/>
            <a:ext cx="14740800" cy="4638000"/>
          </a:xfrm>
          <a:prstGeom prst="rtTriangle">
            <a:avLst/>
          </a:prstGeom>
          <a:solidFill>
            <a:schemeClr val="accent3"/>
          </a:solidFill>
          <a:ln>
            <a:noFill/>
          </a:ln>
        </p:spPr>
        <p:txBody>
          <a:bodyPr spcFirstLastPara="1" wrap="square" lIns="163242" tIns="163242" rIns="163242" bIns="163242"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98" name="Google Shape;98;p9"/>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2" tIns="163242" rIns="163242" bIns="163242"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99" name="Google Shape;99;p9"/>
          <p:cNvSpPr txBox="1">
            <a:spLocks noGrp="1"/>
          </p:cNvSpPr>
          <p:nvPr>
            <p:ph type="title"/>
          </p:nvPr>
        </p:nvSpPr>
        <p:spPr>
          <a:xfrm>
            <a:off x="1638300" y="1691201"/>
            <a:ext cx="12848400" cy="1410000"/>
          </a:xfrm>
          <a:prstGeom prst="rect">
            <a:avLst/>
          </a:prstGeom>
        </p:spPr>
        <p:txBody>
          <a:bodyPr spcFirstLastPara="1" wrap="square" lIns="163242" tIns="163242" rIns="163242" bIns="163242" anchor="t" anchorCtr="0">
            <a:normAutofit/>
          </a:bodyPr>
          <a:lstStyle>
            <a:lvl1pPr lvl="0">
              <a:spcBef>
                <a:spcPts val="0"/>
              </a:spcBef>
              <a:spcAft>
                <a:spcPts val="0"/>
              </a:spcAft>
              <a:buSzPts val="3000"/>
              <a:buNone/>
              <a:defRPr sz="5400"/>
            </a:lvl1pPr>
            <a:lvl2pPr lvl="1">
              <a:spcBef>
                <a:spcPts val="0"/>
              </a:spcBef>
              <a:spcAft>
                <a:spcPts val="0"/>
              </a:spcAft>
              <a:buSzPts val="3000"/>
              <a:buNone/>
              <a:defRPr sz="5400"/>
            </a:lvl2pPr>
            <a:lvl3pPr lvl="2">
              <a:spcBef>
                <a:spcPts val="0"/>
              </a:spcBef>
              <a:spcAft>
                <a:spcPts val="0"/>
              </a:spcAft>
              <a:buSzPts val="3000"/>
              <a:buNone/>
              <a:defRPr sz="5400"/>
            </a:lvl3pPr>
            <a:lvl4pPr lvl="3">
              <a:spcBef>
                <a:spcPts val="0"/>
              </a:spcBef>
              <a:spcAft>
                <a:spcPts val="0"/>
              </a:spcAft>
              <a:buSzPts val="3000"/>
              <a:buNone/>
              <a:defRPr sz="5400"/>
            </a:lvl4pPr>
            <a:lvl5pPr lvl="4">
              <a:spcBef>
                <a:spcPts val="0"/>
              </a:spcBef>
              <a:spcAft>
                <a:spcPts val="0"/>
              </a:spcAft>
              <a:buSzPts val="3000"/>
              <a:buNone/>
              <a:defRPr sz="5400"/>
            </a:lvl5pPr>
            <a:lvl6pPr lvl="5">
              <a:spcBef>
                <a:spcPts val="0"/>
              </a:spcBef>
              <a:spcAft>
                <a:spcPts val="0"/>
              </a:spcAft>
              <a:buSzPts val="3000"/>
              <a:buNone/>
              <a:defRPr sz="5400"/>
            </a:lvl6pPr>
            <a:lvl7pPr lvl="6">
              <a:spcBef>
                <a:spcPts val="0"/>
              </a:spcBef>
              <a:spcAft>
                <a:spcPts val="0"/>
              </a:spcAft>
              <a:buSzPts val="3000"/>
              <a:buNone/>
              <a:defRPr sz="5400"/>
            </a:lvl7pPr>
            <a:lvl8pPr lvl="7">
              <a:spcBef>
                <a:spcPts val="0"/>
              </a:spcBef>
              <a:spcAft>
                <a:spcPts val="0"/>
              </a:spcAft>
              <a:buSzPts val="3000"/>
              <a:buNone/>
              <a:defRPr sz="5400"/>
            </a:lvl8pPr>
            <a:lvl9pPr lvl="8">
              <a:spcBef>
                <a:spcPts val="0"/>
              </a:spcBef>
              <a:spcAft>
                <a:spcPts val="0"/>
              </a:spcAft>
              <a:buSzPts val="3000"/>
              <a:buNone/>
              <a:defRPr sz="5400"/>
            </a:lvl9pPr>
          </a:lstStyle>
          <a:p>
            <a:endParaRPr/>
          </a:p>
        </p:txBody>
      </p:sp>
      <p:sp>
        <p:nvSpPr>
          <p:cNvPr id="100" name="Google Shape;100;p9"/>
          <p:cNvSpPr txBox="1">
            <a:spLocks noGrp="1"/>
          </p:cNvSpPr>
          <p:nvPr>
            <p:ph type="subTitle" idx="1"/>
          </p:nvPr>
        </p:nvSpPr>
        <p:spPr>
          <a:xfrm>
            <a:off x="1638300" y="3101400"/>
            <a:ext cx="11719800" cy="787200"/>
          </a:xfrm>
          <a:prstGeom prst="rect">
            <a:avLst/>
          </a:prstGeom>
        </p:spPr>
        <p:txBody>
          <a:bodyPr spcFirstLastPara="1" wrap="square" lIns="163242" tIns="163242" rIns="163242" bIns="163242" anchor="t" anchorCtr="0">
            <a:normAutofit/>
          </a:bodyPr>
          <a:lstStyle>
            <a:lvl1pPr lvl="0">
              <a:lnSpc>
                <a:spcPct val="100000"/>
              </a:lnSpc>
              <a:spcBef>
                <a:spcPts val="0"/>
              </a:spcBef>
              <a:spcAft>
                <a:spcPts val="0"/>
              </a:spcAft>
              <a:buClr>
                <a:schemeClr val="lt1"/>
              </a:buClr>
              <a:buSzPts val="1600"/>
              <a:buNone/>
              <a:defRPr sz="2900">
                <a:solidFill>
                  <a:schemeClr val="lt1"/>
                </a:solidFill>
              </a:defRPr>
            </a:lvl1pPr>
            <a:lvl2pPr lvl="1">
              <a:lnSpc>
                <a:spcPct val="100000"/>
              </a:lnSpc>
              <a:spcBef>
                <a:spcPts val="0"/>
              </a:spcBef>
              <a:spcAft>
                <a:spcPts val="0"/>
              </a:spcAft>
              <a:buClr>
                <a:schemeClr val="lt1"/>
              </a:buClr>
              <a:buSzPts val="1600"/>
              <a:buNone/>
              <a:defRPr sz="2900">
                <a:solidFill>
                  <a:schemeClr val="lt1"/>
                </a:solidFill>
              </a:defRPr>
            </a:lvl2pPr>
            <a:lvl3pPr lvl="2">
              <a:lnSpc>
                <a:spcPct val="100000"/>
              </a:lnSpc>
              <a:spcBef>
                <a:spcPts val="0"/>
              </a:spcBef>
              <a:spcAft>
                <a:spcPts val="0"/>
              </a:spcAft>
              <a:buClr>
                <a:schemeClr val="lt1"/>
              </a:buClr>
              <a:buSzPts val="1600"/>
              <a:buNone/>
              <a:defRPr sz="2900">
                <a:solidFill>
                  <a:schemeClr val="lt1"/>
                </a:solidFill>
              </a:defRPr>
            </a:lvl3pPr>
            <a:lvl4pPr lvl="3">
              <a:lnSpc>
                <a:spcPct val="100000"/>
              </a:lnSpc>
              <a:spcBef>
                <a:spcPts val="0"/>
              </a:spcBef>
              <a:spcAft>
                <a:spcPts val="0"/>
              </a:spcAft>
              <a:buClr>
                <a:schemeClr val="lt1"/>
              </a:buClr>
              <a:buSzPts val="1600"/>
              <a:buNone/>
              <a:defRPr sz="2900">
                <a:solidFill>
                  <a:schemeClr val="lt1"/>
                </a:solidFill>
              </a:defRPr>
            </a:lvl4pPr>
            <a:lvl5pPr lvl="4">
              <a:lnSpc>
                <a:spcPct val="100000"/>
              </a:lnSpc>
              <a:spcBef>
                <a:spcPts val="0"/>
              </a:spcBef>
              <a:spcAft>
                <a:spcPts val="0"/>
              </a:spcAft>
              <a:buClr>
                <a:schemeClr val="lt1"/>
              </a:buClr>
              <a:buSzPts val="1600"/>
              <a:buNone/>
              <a:defRPr sz="2900">
                <a:solidFill>
                  <a:schemeClr val="lt1"/>
                </a:solidFill>
              </a:defRPr>
            </a:lvl5pPr>
            <a:lvl6pPr lvl="5">
              <a:lnSpc>
                <a:spcPct val="100000"/>
              </a:lnSpc>
              <a:spcBef>
                <a:spcPts val="0"/>
              </a:spcBef>
              <a:spcAft>
                <a:spcPts val="0"/>
              </a:spcAft>
              <a:buClr>
                <a:schemeClr val="lt1"/>
              </a:buClr>
              <a:buSzPts val="1600"/>
              <a:buNone/>
              <a:defRPr sz="2900">
                <a:solidFill>
                  <a:schemeClr val="lt1"/>
                </a:solidFill>
              </a:defRPr>
            </a:lvl6pPr>
            <a:lvl7pPr lvl="6">
              <a:lnSpc>
                <a:spcPct val="100000"/>
              </a:lnSpc>
              <a:spcBef>
                <a:spcPts val="0"/>
              </a:spcBef>
              <a:spcAft>
                <a:spcPts val="0"/>
              </a:spcAft>
              <a:buClr>
                <a:schemeClr val="lt1"/>
              </a:buClr>
              <a:buSzPts val="1600"/>
              <a:buNone/>
              <a:defRPr sz="2900">
                <a:solidFill>
                  <a:schemeClr val="lt1"/>
                </a:solidFill>
              </a:defRPr>
            </a:lvl7pPr>
            <a:lvl8pPr lvl="7">
              <a:lnSpc>
                <a:spcPct val="100000"/>
              </a:lnSpc>
              <a:spcBef>
                <a:spcPts val="0"/>
              </a:spcBef>
              <a:spcAft>
                <a:spcPts val="0"/>
              </a:spcAft>
              <a:buClr>
                <a:schemeClr val="lt1"/>
              </a:buClr>
              <a:buSzPts val="1600"/>
              <a:buNone/>
              <a:defRPr sz="2900">
                <a:solidFill>
                  <a:schemeClr val="lt1"/>
                </a:solidFill>
              </a:defRPr>
            </a:lvl8pPr>
            <a:lvl9pPr lvl="8">
              <a:lnSpc>
                <a:spcPct val="100000"/>
              </a:lnSpc>
              <a:spcBef>
                <a:spcPts val="0"/>
              </a:spcBef>
              <a:spcAft>
                <a:spcPts val="0"/>
              </a:spcAft>
              <a:buClr>
                <a:schemeClr val="lt1"/>
              </a:buClr>
              <a:buSzPts val="1600"/>
              <a:buNone/>
              <a:defRPr sz="2900">
                <a:solidFill>
                  <a:schemeClr val="lt1"/>
                </a:solidFill>
              </a:defRPr>
            </a:lvl9pPr>
          </a:lstStyle>
          <a:p>
            <a:endParaRPr/>
          </a:p>
        </p:txBody>
      </p:sp>
      <p:sp>
        <p:nvSpPr>
          <p:cNvPr id="101" name="Google Shape;101;p9"/>
          <p:cNvSpPr txBox="1">
            <a:spLocks noGrp="1"/>
          </p:cNvSpPr>
          <p:nvPr>
            <p:ph type="body" idx="2"/>
          </p:nvPr>
        </p:nvSpPr>
        <p:spPr>
          <a:xfrm>
            <a:off x="1638300" y="4934100"/>
            <a:ext cx="11719800" cy="4191000"/>
          </a:xfrm>
          <a:prstGeom prst="rect">
            <a:avLst/>
          </a:prstGeom>
        </p:spPr>
        <p:txBody>
          <a:bodyPr spcFirstLastPara="1" wrap="square" lIns="163242" tIns="163242" rIns="163242" bIns="163242" anchor="t" anchorCtr="0">
            <a:normAutofit/>
          </a:bodyPr>
          <a:lstStyle>
            <a:lvl1pPr marL="816306" lvl="0" indent="-555544">
              <a:spcBef>
                <a:spcPts val="0"/>
              </a:spcBef>
              <a:spcAft>
                <a:spcPts val="0"/>
              </a:spcAft>
              <a:buSzPts val="1300"/>
              <a:buChar char="●"/>
              <a:defRPr/>
            </a:lvl1pPr>
            <a:lvl2pPr marL="1632632" lvl="1" indent="-532873">
              <a:spcBef>
                <a:spcPts val="0"/>
              </a:spcBef>
              <a:spcAft>
                <a:spcPts val="0"/>
              </a:spcAft>
              <a:buSzPts val="1100"/>
              <a:buChar char="○"/>
              <a:defRPr/>
            </a:lvl2pPr>
            <a:lvl3pPr marL="2448932" lvl="2" indent="-532873">
              <a:spcBef>
                <a:spcPts val="0"/>
              </a:spcBef>
              <a:spcAft>
                <a:spcPts val="0"/>
              </a:spcAft>
              <a:buSzPts val="1100"/>
              <a:buChar char="■"/>
              <a:defRPr/>
            </a:lvl3pPr>
            <a:lvl4pPr marL="3265260" lvl="3" indent="-532873">
              <a:spcBef>
                <a:spcPts val="0"/>
              </a:spcBef>
              <a:spcAft>
                <a:spcPts val="0"/>
              </a:spcAft>
              <a:buSzPts val="1100"/>
              <a:buChar char="●"/>
              <a:defRPr/>
            </a:lvl4pPr>
            <a:lvl5pPr marL="4081549" lvl="4" indent="-532873">
              <a:spcBef>
                <a:spcPts val="0"/>
              </a:spcBef>
              <a:spcAft>
                <a:spcPts val="0"/>
              </a:spcAft>
              <a:buSzPts val="1100"/>
              <a:buChar char="○"/>
              <a:defRPr/>
            </a:lvl5pPr>
            <a:lvl6pPr marL="4897864" lvl="5" indent="-532873">
              <a:spcBef>
                <a:spcPts val="0"/>
              </a:spcBef>
              <a:spcAft>
                <a:spcPts val="0"/>
              </a:spcAft>
              <a:buSzPts val="1100"/>
              <a:buChar char="■"/>
              <a:defRPr/>
            </a:lvl6pPr>
            <a:lvl7pPr marL="5714174" lvl="6" indent="-532873">
              <a:spcBef>
                <a:spcPts val="0"/>
              </a:spcBef>
              <a:spcAft>
                <a:spcPts val="0"/>
              </a:spcAft>
              <a:buSzPts val="1100"/>
              <a:buChar char="●"/>
              <a:defRPr/>
            </a:lvl7pPr>
            <a:lvl8pPr marL="6530494" lvl="7" indent="-532873">
              <a:spcBef>
                <a:spcPts val="0"/>
              </a:spcBef>
              <a:spcAft>
                <a:spcPts val="0"/>
              </a:spcAft>
              <a:buSzPts val="1100"/>
              <a:buChar char="○"/>
              <a:defRPr/>
            </a:lvl8pPr>
            <a:lvl9pPr marL="7346797" lvl="8" indent="-532873">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1545457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62" y="5649000"/>
            <a:ext cx="14740800" cy="4638000"/>
          </a:xfrm>
          <a:prstGeom prst="rtTriangle">
            <a:avLst/>
          </a:prstGeom>
          <a:solidFill>
            <a:schemeClr val="lt2"/>
          </a:solidFill>
          <a:ln>
            <a:noFill/>
          </a:ln>
        </p:spPr>
        <p:txBody>
          <a:bodyPr spcFirstLastPara="1" wrap="square" lIns="163242" tIns="163242" rIns="163242" bIns="163242"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05" name="Google Shape;105;p10"/>
          <p:cNvSpPr/>
          <p:nvPr/>
        </p:nvSpPr>
        <p:spPr>
          <a:xfrm flipH="1">
            <a:off x="7165200" y="3101400"/>
            <a:ext cx="11122800" cy="7185600"/>
          </a:xfrm>
          <a:prstGeom prst="rtTriangle">
            <a:avLst/>
          </a:prstGeom>
          <a:solidFill>
            <a:schemeClr val="dk2"/>
          </a:solidFill>
          <a:ln>
            <a:noFill/>
          </a:ln>
        </p:spPr>
        <p:txBody>
          <a:bodyPr spcFirstLastPara="1" wrap="square" lIns="163242" tIns="163242" rIns="163242" bIns="163242"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06" name="Google Shape;106;p10"/>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2" tIns="163242" rIns="163242" bIns="163242"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07" name="Google Shape;107;p10"/>
          <p:cNvSpPr txBox="1">
            <a:spLocks noGrp="1"/>
          </p:cNvSpPr>
          <p:nvPr>
            <p:ph type="body" idx="1"/>
          </p:nvPr>
        </p:nvSpPr>
        <p:spPr>
          <a:xfrm>
            <a:off x="656050" y="8327000"/>
            <a:ext cx="14830200" cy="1210200"/>
          </a:xfrm>
          <a:prstGeom prst="rect">
            <a:avLst/>
          </a:prstGeom>
        </p:spPr>
        <p:txBody>
          <a:bodyPr spcFirstLastPara="1" wrap="square" lIns="163242" tIns="163242" rIns="163242" bIns="163242" anchor="b" anchorCtr="0">
            <a:normAutofit/>
          </a:bodyPr>
          <a:lstStyle>
            <a:lvl1pPr marL="816306" lvl="0" indent="-40815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1071909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11138400" y="5668151"/>
            <a:ext cx="7149600" cy="4618800"/>
          </a:xfrm>
          <a:prstGeom prst="rtTriangle">
            <a:avLst/>
          </a:prstGeom>
          <a:solidFill>
            <a:schemeClr val="dk1"/>
          </a:solidFill>
          <a:ln>
            <a:noFill/>
          </a:ln>
        </p:spPr>
        <p:txBody>
          <a:bodyPr spcFirstLastPara="1" wrap="square" lIns="163242" tIns="163242" rIns="163242" bIns="163242"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grpSp>
        <p:nvGrpSpPr>
          <p:cNvPr id="111" name="Google Shape;111;p11"/>
          <p:cNvGrpSpPr/>
          <p:nvPr/>
        </p:nvGrpSpPr>
        <p:grpSpPr>
          <a:xfrm>
            <a:off x="11918444" y="8239276"/>
            <a:ext cx="5041904" cy="2048330"/>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115" name="Google Shape;115;p11"/>
          <p:cNvGrpSpPr/>
          <p:nvPr/>
        </p:nvGrpSpPr>
        <p:grpSpPr>
          <a:xfrm>
            <a:off x="398298" y="34"/>
            <a:ext cx="5590828" cy="2166617"/>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ea typeface="ＭＳ Ｐゴシック" pitchFamily="80" charset="-128"/>
                <a:cs typeface="Arial"/>
                <a:sym typeface="Arial"/>
              </a:endParaRPr>
            </a:p>
          </p:txBody>
        </p:sp>
      </p:grpSp>
      <p:sp>
        <p:nvSpPr>
          <p:cNvPr id="119" name="Google Shape;119;p11"/>
          <p:cNvSpPr txBox="1">
            <a:spLocks noGrp="1"/>
          </p:cNvSpPr>
          <p:nvPr>
            <p:ph type="title" hasCustomPrompt="1"/>
          </p:nvPr>
        </p:nvSpPr>
        <p:spPr>
          <a:xfrm>
            <a:off x="2771700" y="2767700"/>
            <a:ext cx="12744600" cy="2759400"/>
          </a:xfrm>
          <a:prstGeom prst="rect">
            <a:avLst/>
          </a:prstGeom>
        </p:spPr>
        <p:txBody>
          <a:bodyPr spcFirstLastPara="1" wrap="square" lIns="163242" tIns="163242" rIns="163242" bIns="163242" anchor="ctr" anchorCtr="0">
            <a:normAutofit/>
          </a:bodyPr>
          <a:lstStyle>
            <a:lvl1pPr lvl="0" algn="ctr">
              <a:spcBef>
                <a:spcPts val="0"/>
              </a:spcBef>
              <a:spcAft>
                <a:spcPts val="0"/>
              </a:spcAft>
              <a:buClr>
                <a:schemeClr val="dk2"/>
              </a:buClr>
              <a:buSzPts val="8600"/>
              <a:buNone/>
              <a:defRPr sz="15400">
                <a:solidFill>
                  <a:schemeClr val="dk2"/>
                </a:solidFill>
              </a:defRPr>
            </a:lvl1pPr>
            <a:lvl2pPr lvl="1" algn="ctr">
              <a:spcBef>
                <a:spcPts val="0"/>
              </a:spcBef>
              <a:spcAft>
                <a:spcPts val="0"/>
              </a:spcAft>
              <a:buClr>
                <a:schemeClr val="dk2"/>
              </a:buClr>
              <a:buSzPts val="8600"/>
              <a:buNone/>
              <a:defRPr sz="15400">
                <a:solidFill>
                  <a:schemeClr val="dk2"/>
                </a:solidFill>
              </a:defRPr>
            </a:lvl2pPr>
            <a:lvl3pPr lvl="2" algn="ctr">
              <a:spcBef>
                <a:spcPts val="0"/>
              </a:spcBef>
              <a:spcAft>
                <a:spcPts val="0"/>
              </a:spcAft>
              <a:buClr>
                <a:schemeClr val="dk2"/>
              </a:buClr>
              <a:buSzPts val="8600"/>
              <a:buNone/>
              <a:defRPr sz="15400">
                <a:solidFill>
                  <a:schemeClr val="dk2"/>
                </a:solidFill>
              </a:defRPr>
            </a:lvl3pPr>
            <a:lvl4pPr lvl="3" algn="ctr">
              <a:spcBef>
                <a:spcPts val="0"/>
              </a:spcBef>
              <a:spcAft>
                <a:spcPts val="0"/>
              </a:spcAft>
              <a:buClr>
                <a:schemeClr val="dk2"/>
              </a:buClr>
              <a:buSzPts val="8600"/>
              <a:buNone/>
              <a:defRPr sz="15400">
                <a:solidFill>
                  <a:schemeClr val="dk2"/>
                </a:solidFill>
              </a:defRPr>
            </a:lvl4pPr>
            <a:lvl5pPr lvl="4" algn="ctr">
              <a:spcBef>
                <a:spcPts val="0"/>
              </a:spcBef>
              <a:spcAft>
                <a:spcPts val="0"/>
              </a:spcAft>
              <a:buClr>
                <a:schemeClr val="dk2"/>
              </a:buClr>
              <a:buSzPts val="8600"/>
              <a:buNone/>
              <a:defRPr sz="15400">
                <a:solidFill>
                  <a:schemeClr val="dk2"/>
                </a:solidFill>
              </a:defRPr>
            </a:lvl5pPr>
            <a:lvl6pPr lvl="5" algn="ctr">
              <a:spcBef>
                <a:spcPts val="0"/>
              </a:spcBef>
              <a:spcAft>
                <a:spcPts val="0"/>
              </a:spcAft>
              <a:buClr>
                <a:schemeClr val="dk2"/>
              </a:buClr>
              <a:buSzPts val="8600"/>
              <a:buNone/>
              <a:defRPr sz="15400">
                <a:solidFill>
                  <a:schemeClr val="dk2"/>
                </a:solidFill>
              </a:defRPr>
            </a:lvl6pPr>
            <a:lvl7pPr lvl="6" algn="ctr">
              <a:spcBef>
                <a:spcPts val="0"/>
              </a:spcBef>
              <a:spcAft>
                <a:spcPts val="0"/>
              </a:spcAft>
              <a:buClr>
                <a:schemeClr val="dk2"/>
              </a:buClr>
              <a:buSzPts val="8600"/>
              <a:buNone/>
              <a:defRPr sz="15400">
                <a:solidFill>
                  <a:schemeClr val="dk2"/>
                </a:solidFill>
              </a:defRPr>
            </a:lvl7pPr>
            <a:lvl8pPr lvl="7" algn="ctr">
              <a:spcBef>
                <a:spcPts val="0"/>
              </a:spcBef>
              <a:spcAft>
                <a:spcPts val="0"/>
              </a:spcAft>
              <a:buClr>
                <a:schemeClr val="dk2"/>
              </a:buClr>
              <a:buSzPts val="8600"/>
              <a:buNone/>
              <a:defRPr sz="15400">
                <a:solidFill>
                  <a:schemeClr val="dk2"/>
                </a:solidFill>
              </a:defRPr>
            </a:lvl8pPr>
            <a:lvl9pPr lvl="8" algn="ctr">
              <a:spcBef>
                <a:spcPts val="0"/>
              </a:spcBef>
              <a:spcAft>
                <a:spcPts val="0"/>
              </a:spcAft>
              <a:buClr>
                <a:schemeClr val="dk2"/>
              </a:buClr>
              <a:buSzPts val="8600"/>
              <a:buNone/>
              <a:defRPr sz="15400">
                <a:solidFill>
                  <a:schemeClr val="dk2"/>
                </a:solidFill>
              </a:defRPr>
            </a:lvl9pPr>
          </a:lstStyle>
          <a:p>
            <a:r>
              <a:t>xx%</a:t>
            </a:r>
          </a:p>
        </p:txBody>
      </p:sp>
      <p:sp>
        <p:nvSpPr>
          <p:cNvPr id="120" name="Google Shape;120;p11"/>
          <p:cNvSpPr txBox="1">
            <a:spLocks noGrp="1"/>
          </p:cNvSpPr>
          <p:nvPr>
            <p:ph type="body" idx="1"/>
          </p:nvPr>
        </p:nvSpPr>
        <p:spPr>
          <a:xfrm>
            <a:off x="2771700" y="5727701"/>
            <a:ext cx="12744600" cy="1282200"/>
          </a:xfrm>
          <a:prstGeom prst="rect">
            <a:avLst/>
          </a:prstGeom>
        </p:spPr>
        <p:txBody>
          <a:bodyPr spcFirstLastPara="1" wrap="square" lIns="163242" tIns="163242" rIns="163242" bIns="163242" anchor="t" anchorCtr="0">
            <a:normAutofit/>
          </a:bodyPr>
          <a:lstStyle>
            <a:lvl1pPr marL="816306" lvl="0" indent="-555544" algn="ctr">
              <a:spcBef>
                <a:spcPts val="0"/>
              </a:spcBef>
              <a:spcAft>
                <a:spcPts val="0"/>
              </a:spcAft>
              <a:buSzPts val="1300"/>
              <a:buChar char="●"/>
              <a:defRPr/>
            </a:lvl1pPr>
            <a:lvl2pPr marL="1632632" lvl="1" indent="-532873" algn="ctr">
              <a:spcBef>
                <a:spcPts val="0"/>
              </a:spcBef>
              <a:spcAft>
                <a:spcPts val="0"/>
              </a:spcAft>
              <a:buSzPts val="1100"/>
              <a:buChar char="○"/>
              <a:defRPr/>
            </a:lvl2pPr>
            <a:lvl3pPr marL="2448932" lvl="2" indent="-532873" algn="ctr">
              <a:spcBef>
                <a:spcPts val="0"/>
              </a:spcBef>
              <a:spcAft>
                <a:spcPts val="0"/>
              </a:spcAft>
              <a:buSzPts val="1100"/>
              <a:buChar char="■"/>
              <a:defRPr/>
            </a:lvl3pPr>
            <a:lvl4pPr marL="3265260" lvl="3" indent="-532873" algn="ctr">
              <a:spcBef>
                <a:spcPts val="0"/>
              </a:spcBef>
              <a:spcAft>
                <a:spcPts val="0"/>
              </a:spcAft>
              <a:buSzPts val="1100"/>
              <a:buChar char="●"/>
              <a:defRPr/>
            </a:lvl4pPr>
            <a:lvl5pPr marL="4081549" lvl="4" indent="-532873" algn="ctr">
              <a:spcBef>
                <a:spcPts val="0"/>
              </a:spcBef>
              <a:spcAft>
                <a:spcPts val="0"/>
              </a:spcAft>
              <a:buSzPts val="1100"/>
              <a:buChar char="○"/>
              <a:defRPr/>
            </a:lvl5pPr>
            <a:lvl6pPr marL="4897864" lvl="5" indent="-532873" algn="ctr">
              <a:spcBef>
                <a:spcPts val="0"/>
              </a:spcBef>
              <a:spcAft>
                <a:spcPts val="0"/>
              </a:spcAft>
              <a:buSzPts val="1100"/>
              <a:buChar char="■"/>
              <a:defRPr/>
            </a:lvl6pPr>
            <a:lvl7pPr marL="5714174" lvl="6" indent="-532873" algn="ctr">
              <a:spcBef>
                <a:spcPts val="0"/>
              </a:spcBef>
              <a:spcAft>
                <a:spcPts val="0"/>
              </a:spcAft>
              <a:buSzPts val="1100"/>
              <a:buChar char="●"/>
              <a:defRPr/>
            </a:lvl7pPr>
            <a:lvl8pPr marL="6530494" lvl="7" indent="-532873" algn="ctr">
              <a:spcBef>
                <a:spcPts val="0"/>
              </a:spcBef>
              <a:spcAft>
                <a:spcPts val="0"/>
              </a:spcAft>
              <a:buSzPts val="1100"/>
              <a:buChar char="○"/>
              <a:defRPr/>
            </a:lvl8pPr>
            <a:lvl9pPr marL="7346797" lvl="8" indent="-532873"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1942075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1949041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62" y="5649000"/>
            <a:ext cx="14740800" cy="4638000"/>
          </a:xfrm>
          <a:prstGeom prst="rtTriangle">
            <a:avLst/>
          </a:prstGeom>
          <a:solidFill>
            <a:schemeClr val="accent1"/>
          </a:solidFill>
          <a:ln>
            <a:noFill/>
          </a:ln>
        </p:spPr>
        <p:txBody>
          <a:bodyPr spcFirstLastPara="1" wrap="square" lIns="163242" tIns="163242" rIns="163242" bIns="163242"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1" name="Google Shape;11;p2"/>
          <p:cNvSpPr/>
          <p:nvPr/>
        </p:nvSpPr>
        <p:spPr>
          <a:xfrm flipH="1">
            <a:off x="7165200" y="3101400"/>
            <a:ext cx="11122800" cy="7185600"/>
          </a:xfrm>
          <a:prstGeom prst="rtTriangle">
            <a:avLst/>
          </a:prstGeom>
          <a:solidFill>
            <a:schemeClr val="accent3"/>
          </a:solidFill>
          <a:ln>
            <a:noFill/>
          </a:ln>
        </p:spPr>
        <p:txBody>
          <a:bodyPr spcFirstLastPara="1" wrap="square" lIns="163242" tIns="163242" rIns="163242" bIns="163242"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2" name="Google Shape;12;p2"/>
          <p:cNvSpPr/>
          <p:nvPr/>
        </p:nvSpPr>
        <p:spPr>
          <a:xfrm rot="10800000">
            <a:off x="10117810" y="0"/>
            <a:ext cx="8170200" cy="4105200"/>
          </a:xfrm>
          <a:prstGeom prst="rtTriangle">
            <a:avLst/>
          </a:prstGeom>
          <a:solidFill>
            <a:schemeClr val="dk2"/>
          </a:solidFill>
          <a:ln>
            <a:noFill/>
          </a:ln>
        </p:spPr>
        <p:txBody>
          <a:bodyPr spcFirstLastPara="1" wrap="square" lIns="163242" tIns="163242" rIns="163242" bIns="163242"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3" name="Google Shape;13;p2"/>
          <p:cNvSpPr/>
          <p:nvPr/>
        </p:nvSpPr>
        <p:spPr>
          <a:xfrm>
            <a:off x="4065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2" tIns="163242" rIns="163242" bIns="163242"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grpSp>
        <p:nvGrpSpPr>
          <p:cNvPr id="14" name="Google Shape;14;p2"/>
          <p:cNvGrpSpPr/>
          <p:nvPr/>
        </p:nvGrpSpPr>
        <p:grpSpPr>
          <a:xfrm>
            <a:off x="510471" y="1184"/>
            <a:ext cx="4500726" cy="20886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18" name="Google Shape;18;p2"/>
          <p:cNvGrpSpPr/>
          <p:nvPr/>
        </p:nvGrpSpPr>
        <p:grpSpPr>
          <a:xfrm>
            <a:off x="1810797" y="1184"/>
            <a:ext cx="4500726" cy="20886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22" name="Google Shape;22;p2"/>
          <p:cNvGrpSpPr/>
          <p:nvPr/>
        </p:nvGrpSpPr>
        <p:grpSpPr>
          <a:xfrm>
            <a:off x="14114936" y="10202"/>
            <a:ext cx="3702564" cy="1504217"/>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26" name="Google Shape;26;p2"/>
          <p:cNvGrpSpPr/>
          <p:nvPr/>
        </p:nvGrpSpPr>
        <p:grpSpPr>
          <a:xfrm>
            <a:off x="13106064" y="8435705"/>
            <a:ext cx="4778136" cy="1851474"/>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30" name="Google Shape;30;p2"/>
          <p:cNvGrpSpPr/>
          <p:nvPr/>
        </p:nvGrpSpPr>
        <p:grpSpPr>
          <a:xfrm>
            <a:off x="398298" y="8111330"/>
            <a:ext cx="5590828" cy="2166617"/>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grpSp>
      <p:sp>
        <p:nvSpPr>
          <p:cNvPr id="34" name="Google Shape;34;p2"/>
          <p:cNvSpPr txBox="1">
            <a:spLocks noGrp="1"/>
          </p:cNvSpPr>
          <p:nvPr>
            <p:ph type="ctrTitle"/>
          </p:nvPr>
        </p:nvSpPr>
        <p:spPr>
          <a:xfrm>
            <a:off x="3717406" y="3645666"/>
            <a:ext cx="10722600" cy="2896200"/>
          </a:xfrm>
          <a:prstGeom prst="rect">
            <a:avLst/>
          </a:prstGeom>
        </p:spPr>
        <p:txBody>
          <a:bodyPr spcFirstLastPara="1" wrap="square" lIns="163242" tIns="163242" rIns="163242" bIns="163242" anchor="ctr" anchorCtr="0">
            <a:normAutofit/>
          </a:bodyPr>
          <a:lstStyle>
            <a:lvl1pPr lvl="0" algn="ctr">
              <a:spcBef>
                <a:spcPts val="0"/>
              </a:spcBef>
              <a:spcAft>
                <a:spcPts val="0"/>
              </a:spcAft>
              <a:buSzPts val="3800"/>
              <a:buNone/>
              <a:defRPr sz="6800"/>
            </a:lvl1pPr>
            <a:lvl2pPr lvl="1" algn="ctr">
              <a:spcBef>
                <a:spcPts val="0"/>
              </a:spcBef>
              <a:spcAft>
                <a:spcPts val="0"/>
              </a:spcAft>
              <a:buSzPts val="3800"/>
              <a:buNone/>
              <a:defRPr sz="6800"/>
            </a:lvl2pPr>
            <a:lvl3pPr lvl="2" algn="ctr">
              <a:spcBef>
                <a:spcPts val="0"/>
              </a:spcBef>
              <a:spcAft>
                <a:spcPts val="0"/>
              </a:spcAft>
              <a:buSzPts val="3800"/>
              <a:buNone/>
              <a:defRPr sz="6800"/>
            </a:lvl3pPr>
            <a:lvl4pPr lvl="3" algn="ctr">
              <a:spcBef>
                <a:spcPts val="0"/>
              </a:spcBef>
              <a:spcAft>
                <a:spcPts val="0"/>
              </a:spcAft>
              <a:buSzPts val="3800"/>
              <a:buNone/>
              <a:defRPr sz="6800"/>
            </a:lvl4pPr>
            <a:lvl5pPr lvl="4" algn="ctr">
              <a:spcBef>
                <a:spcPts val="0"/>
              </a:spcBef>
              <a:spcAft>
                <a:spcPts val="0"/>
              </a:spcAft>
              <a:buSzPts val="3800"/>
              <a:buNone/>
              <a:defRPr sz="6800"/>
            </a:lvl5pPr>
            <a:lvl6pPr lvl="5" algn="ctr">
              <a:spcBef>
                <a:spcPts val="0"/>
              </a:spcBef>
              <a:spcAft>
                <a:spcPts val="0"/>
              </a:spcAft>
              <a:buSzPts val="3800"/>
              <a:buNone/>
              <a:defRPr sz="6800"/>
            </a:lvl6pPr>
            <a:lvl7pPr lvl="6" algn="ctr">
              <a:spcBef>
                <a:spcPts val="0"/>
              </a:spcBef>
              <a:spcAft>
                <a:spcPts val="0"/>
              </a:spcAft>
              <a:buSzPts val="3800"/>
              <a:buNone/>
              <a:defRPr sz="6800"/>
            </a:lvl7pPr>
            <a:lvl8pPr lvl="7" algn="ctr">
              <a:spcBef>
                <a:spcPts val="0"/>
              </a:spcBef>
              <a:spcAft>
                <a:spcPts val="0"/>
              </a:spcAft>
              <a:buSzPts val="3800"/>
              <a:buNone/>
              <a:defRPr sz="6800"/>
            </a:lvl8pPr>
            <a:lvl9pPr lvl="8" algn="ctr">
              <a:spcBef>
                <a:spcPts val="0"/>
              </a:spcBef>
              <a:spcAft>
                <a:spcPts val="0"/>
              </a:spcAft>
              <a:buSzPts val="3800"/>
              <a:buNone/>
              <a:defRPr sz="6800"/>
            </a:lvl9pPr>
          </a:lstStyle>
          <a:p>
            <a:endParaRPr/>
          </a:p>
        </p:txBody>
      </p:sp>
      <p:sp>
        <p:nvSpPr>
          <p:cNvPr id="35" name="Google Shape;35;p2"/>
          <p:cNvSpPr txBox="1">
            <a:spLocks noGrp="1"/>
          </p:cNvSpPr>
          <p:nvPr>
            <p:ph type="subTitle" idx="1"/>
          </p:nvPr>
        </p:nvSpPr>
        <p:spPr>
          <a:xfrm>
            <a:off x="3717400" y="6826316"/>
            <a:ext cx="10722600" cy="1045200"/>
          </a:xfrm>
          <a:prstGeom prst="rect">
            <a:avLst/>
          </a:prstGeom>
        </p:spPr>
        <p:txBody>
          <a:bodyPr spcFirstLastPara="1" wrap="square" lIns="163242" tIns="163242" rIns="163242" bIns="163242" anchor="t" anchorCtr="0">
            <a:normAutofit/>
          </a:bodyPr>
          <a:lstStyle>
            <a:lvl1pPr lvl="0" algn="ctr">
              <a:lnSpc>
                <a:spcPct val="100000"/>
              </a:lnSpc>
              <a:spcBef>
                <a:spcPts val="0"/>
              </a:spcBef>
              <a:spcAft>
                <a:spcPts val="0"/>
              </a:spcAft>
              <a:buClr>
                <a:schemeClr val="lt1"/>
              </a:buClr>
              <a:buSzPts val="1600"/>
              <a:buNone/>
              <a:defRPr sz="2900">
                <a:solidFill>
                  <a:schemeClr val="lt1"/>
                </a:solidFill>
              </a:defRPr>
            </a:lvl1pPr>
            <a:lvl2pPr lvl="1" algn="ctr">
              <a:lnSpc>
                <a:spcPct val="100000"/>
              </a:lnSpc>
              <a:spcBef>
                <a:spcPts val="0"/>
              </a:spcBef>
              <a:spcAft>
                <a:spcPts val="0"/>
              </a:spcAft>
              <a:buClr>
                <a:schemeClr val="lt1"/>
              </a:buClr>
              <a:buSzPts val="1600"/>
              <a:buNone/>
              <a:defRPr sz="2900">
                <a:solidFill>
                  <a:schemeClr val="lt1"/>
                </a:solidFill>
              </a:defRPr>
            </a:lvl2pPr>
            <a:lvl3pPr lvl="2" algn="ctr">
              <a:lnSpc>
                <a:spcPct val="100000"/>
              </a:lnSpc>
              <a:spcBef>
                <a:spcPts val="0"/>
              </a:spcBef>
              <a:spcAft>
                <a:spcPts val="0"/>
              </a:spcAft>
              <a:buClr>
                <a:schemeClr val="lt1"/>
              </a:buClr>
              <a:buSzPts val="1600"/>
              <a:buNone/>
              <a:defRPr sz="2900">
                <a:solidFill>
                  <a:schemeClr val="lt1"/>
                </a:solidFill>
              </a:defRPr>
            </a:lvl3pPr>
            <a:lvl4pPr lvl="3" algn="ctr">
              <a:lnSpc>
                <a:spcPct val="100000"/>
              </a:lnSpc>
              <a:spcBef>
                <a:spcPts val="0"/>
              </a:spcBef>
              <a:spcAft>
                <a:spcPts val="0"/>
              </a:spcAft>
              <a:buClr>
                <a:schemeClr val="lt1"/>
              </a:buClr>
              <a:buSzPts val="1600"/>
              <a:buNone/>
              <a:defRPr sz="2900">
                <a:solidFill>
                  <a:schemeClr val="lt1"/>
                </a:solidFill>
              </a:defRPr>
            </a:lvl4pPr>
            <a:lvl5pPr lvl="4" algn="ctr">
              <a:lnSpc>
                <a:spcPct val="100000"/>
              </a:lnSpc>
              <a:spcBef>
                <a:spcPts val="0"/>
              </a:spcBef>
              <a:spcAft>
                <a:spcPts val="0"/>
              </a:spcAft>
              <a:buClr>
                <a:schemeClr val="lt1"/>
              </a:buClr>
              <a:buSzPts val="1600"/>
              <a:buNone/>
              <a:defRPr sz="2900">
                <a:solidFill>
                  <a:schemeClr val="lt1"/>
                </a:solidFill>
              </a:defRPr>
            </a:lvl5pPr>
            <a:lvl6pPr lvl="5" algn="ctr">
              <a:lnSpc>
                <a:spcPct val="100000"/>
              </a:lnSpc>
              <a:spcBef>
                <a:spcPts val="0"/>
              </a:spcBef>
              <a:spcAft>
                <a:spcPts val="0"/>
              </a:spcAft>
              <a:buClr>
                <a:schemeClr val="lt1"/>
              </a:buClr>
              <a:buSzPts val="1600"/>
              <a:buNone/>
              <a:defRPr sz="2900">
                <a:solidFill>
                  <a:schemeClr val="lt1"/>
                </a:solidFill>
              </a:defRPr>
            </a:lvl6pPr>
            <a:lvl7pPr lvl="6" algn="ctr">
              <a:lnSpc>
                <a:spcPct val="100000"/>
              </a:lnSpc>
              <a:spcBef>
                <a:spcPts val="0"/>
              </a:spcBef>
              <a:spcAft>
                <a:spcPts val="0"/>
              </a:spcAft>
              <a:buClr>
                <a:schemeClr val="lt1"/>
              </a:buClr>
              <a:buSzPts val="1600"/>
              <a:buNone/>
              <a:defRPr sz="2900">
                <a:solidFill>
                  <a:schemeClr val="lt1"/>
                </a:solidFill>
              </a:defRPr>
            </a:lvl7pPr>
            <a:lvl8pPr lvl="7" algn="ctr">
              <a:lnSpc>
                <a:spcPct val="100000"/>
              </a:lnSpc>
              <a:spcBef>
                <a:spcPts val="0"/>
              </a:spcBef>
              <a:spcAft>
                <a:spcPts val="0"/>
              </a:spcAft>
              <a:buClr>
                <a:schemeClr val="lt1"/>
              </a:buClr>
              <a:buSzPts val="1600"/>
              <a:buNone/>
              <a:defRPr sz="2900">
                <a:solidFill>
                  <a:schemeClr val="lt1"/>
                </a:solidFill>
              </a:defRPr>
            </a:lvl8pPr>
            <a:lvl9pPr lvl="8" algn="ctr">
              <a:lnSpc>
                <a:spcPct val="100000"/>
              </a:lnSpc>
              <a:spcBef>
                <a:spcPts val="0"/>
              </a:spcBef>
              <a:spcAft>
                <a:spcPts val="0"/>
              </a:spcAft>
              <a:buClr>
                <a:schemeClr val="lt1"/>
              </a:buClr>
              <a:buSzPts val="1600"/>
              <a:buNone/>
              <a:defRPr sz="2900">
                <a:solidFill>
                  <a:schemeClr val="lt1"/>
                </a:solidFill>
              </a:defRPr>
            </a:lvl9pPr>
          </a:lstStyle>
          <a:p>
            <a:endParaRPr/>
          </a:p>
        </p:txBody>
      </p:sp>
      <p:sp>
        <p:nvSpPr>
          <p:cNvPr id="36" name="Google Shape;36;p2"/>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961680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9514200" y="4618800"/>
            <a:ext cx="8773800" cy="5668200"/>
          </a:xfrm>
          <a:prstGeom prst="rtTriangle">
            <a:avLst/>
          </a:prstGeom>
          <a:solidFill>
            <a:schemeClr val="dk1"/>
          </a:solidFill>
          <a:ln>
            <a:noFill/>
          </a:ln>
        </p:spPr>
        <p:txBody>
          <a:bodyPr spcFirstLastPara="1" wrap="square" lIns="163242" tIns="163242" rIns="163242" bIns="163242"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grpSp>
        <p:nvGrpSpPr>
          <p:cNvPr id="39" name="Google Shape;39;p3"/>
          <p:cNvGrpSpPr/>
          <p:nvPr/>
        </p:nvGrpSpPr>
        <p:grpSpPr>
          <a:xfrm>
            <a:off x="11188385" y="7922257"/>
            <a:ext cx="5820290" cy="236468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43" name="Google Shape;43;p3"/>
          <p:cNvGrpSpPr/>
          <p:nvPr/>
        </p:nvGrpSpPr>
        <p:grpSpPr>
          <a:xfrm>
            <a:off x="398298" y="32"/>
            <a:ext cx="5590828" cy="2166617"/>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grpSp>
      <p:sp>
        <p:nvSpPr>
          <p:cNvPr id="47" name="Google Shape;47;p3"/>
          <p:cNvSpPr txBox="1">
            <a:spLocks noGrp="1"/>
          </p:cNvSpPr>
          <p:nvPr>
            <p:ph type="title"/>
          </p:nvPr>
        </p:nvSpPr>
        <p:spPr>
          <a:xfrm>
            <a:off x="3777368" y="3492200"/>
            <a:ext cx="10755000" cy="3292200"/>
          </a:xfrm>
          <a:prstGeom prst="rect">
            <a:avLst/>
          </a:prstGeom>
        </p:spPr>
        <p:txBody>
          <a:bodyPr spcFirstLastPara="1" wrap="square" lIns="163242" tIns="163242" rIns="163242" bIns="163242" anchor="ctr" anchorCtr="0">
            <a:normAutofit/>
          </a:bodyPr>
          <a:lstStyle>
            <a:lvl1pPr lvl="0" algn="ctr">
              <a:spcBef>
                <a:spcPts val="0"/>
              </a:spcBef>
              <a:spcAft>
                <a:spcPts val="0"/>
              </a:spcAft>
              <a:buClr>
                <a:schemeClr val="dk2"/>
              </a:buClr>
              <a:buSzPts val="3200"/>
              <a:buNone/>
              <a:defRPr sz="5700">
                <a:solidFill>
                  <a:schemeClr val="dk2"/>
                </a:solidFill>
              </a:defRPr>
            </a:lvl1pPr>
            <a:lvl2pPr lvl="1" algn="ctr">
              <a:spcBef>
                <a:spcPts val="0"/>
              </a:spcBef>
              <a:spcAft>
                <a:spcPts val="0"/>
              </a:spcAft>
              <a:buClr>
                <a:schemeClr val="dk2"/>
              </a:buClr>
              <a:buSzPts val="3200"/>
              <a:buNone/>
              <a:defRPr sz="5700">
                <a:solidFill>
                  <a:schemeClr val="dk2"/>
                </a:solidFill>
              </a:defRPr>
            </a:lvl2pPr>
            <a:lvl3pPr lvl="2" algn="ctr">
              <a:spcBef>
                <a:spcPts val="0"/>
              </a:spcBef>
              <a:spcAft>
                <a:spcPts val="0"/>
              </a:spcAft>
              <a:buClr>
                <a:schemeClr val="dk2"/>
              </a:buClr>
              <a:buSzPts val="3200"/>
              <a:buNone/>
              <a:defRPr sz="5700">
                <a:solidFill>
                  <a:schemeClr val="dk2"/>
                </a:solidFill>
              </a:defRPr>
            </a:lvl3pPr>
            <a:lvl4pPr lvl="3" algn="ctr">
              <a:spcBef>
                <a:spcPts val="0"/>
              </a:spcBef>
              <a:spcAft>
                <a:spcPts val="0"/>
              </a:spcAft>
              <a:buClr>
                <a:schemeClr val="dk2"/>
              </a:buClr>
              <a:buSzPts val="3200"/>
              <a:buNone/>
              <a:defRPr sz="5700">
                <a:solidFill>
                  <a:schemeClr val="dk2"/>
                </a:solidFill>
              </a:defRPr>
            </a:lvl4pPr>
            <a:lvl5pPr lvl="4" algn="ctr">
              <a:spcBef>
                <a:spcPts val="0"/>
              </a:spcBef>
              <a:spcAft>
                <a:spcPts val="0"/>
              </a:spcAft>
              <a:buClr>
                <a:schemeClr val="dk2"/>
              </a:buClr>
              <a:buSzPts val="3200"/>
              <a:buNone/>
              <a:defRPr sz="5700">
                <a:solidFill>
                  <a:schemeClr val="dk2"/>
                </a:solidFill>
              </a:defRPr>
            </a:lvl5pPr>
            <a:lvl6pPr lvl="5" algn="ctr">
              <a:spcBef>
                <a:spcPts val="0"/>
              </a:spcBef>
              <a:spcAft>
                <a:spcPts val="0"/>
              </a:spcAft>
              <a:buClr>
                <a:schemeClr val="dk2"/>
              </a:buClr>
              <a:buSzPts val="3200"/>
              <a:buNone/>
              <a:defRPr sz="5700">
                <a:solidFill>
                  <a:schemeClr val="dk2"/>
                </a:solidFill>
              </a:defRPr>
            </a:lvl6pPr>
            <a:lvl7pPr lvl="6" algn="ctr">
              <a:spcBef>
                <a:spcPts val="0"/>
              </a:spcBef>
              <a:spcAft>
                <a:spcPts val="0"/>
              </a:spcAft>
              <a:buClr>
                <a:schemeClr val="dk2"/>
              </a:buClr>
              <a:buSzPts val="3200"/>
              <a:buNone/>
              <a:defRPr sz="5700">
                <a:solidFill>
                  <a:schemeClr val="dk2"/>
                </a:solidFill>
              </a:defRPr>
            </a:lvl7pPr>
            <a:lvl8pPr lvl="7" algn="ctr">
              <a:spcBef>
                <a:spcPts val="0"/>
              </a:spcBef>
              <a:spcAft>
                <a:spcPts val="0"/>
              </a:spcAft>
              <a:buClr>
                <a:schemeClr val="dk2"/>
              </a:buClr>
              <a:buSzPts val="3200"/>
              <a:buNone/>
              <a:defRPr sz="5700">
                <a:solidFill>
                  <a:schemeClr val="dk2"/>
                </a:solidFill>
              </a:defRPr>
            </a:lvl8pPr>
            <a:lvl9pPr lvl="8" algn="ctr">
              <a:spcBef>
                <a:spcPts val="0"/>
              </a:spcBef>
              <a:spcAft>
                <a:spcPts val="0"/>
              </a:spcAft>
              <a:buClr>
                <a:schemeClr val="dk2"/>
              </a:buClr>
              <a:buSzPts val="3200"/>
              <a:buNone/>
              <a:defRPr sz="5700">
                <a:solidFill>
                  <a:schemeClr val="dk2"/>
                </a:solidFill>
              </a:defRPr>
            </a:lvl9pPr>
          </a:lstStyle>
          <a:p>
            <a:endParaRPr/>
          </a:p>
        </p:txBody>
      </p:sp>
      <p:sp>
        <p:nvSpPr>
          <p:cNvPr id="48" name="Google Shape;48;p3"/>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3109278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7165200" y="3101400"/>
            <a:ext cx="11122800" cy="7185600"/>
          </a:xfrm>
          <a:prstGeom prst="rtTriangle">
            <a:avLst/>
          </a:prstGeom>
          <a:solidFill>
            <a:schemeClr val="lt2"/>
          </a:solidFill>
          <a:ln>
            <a:noFill/>
          </a:ln>
        </p:spPr>
        <p:txBody>
          <a:bodyPr spcFirstLastPara="1" wrap="square" lIns="163242" tIns="163242" rIns="163242" bIns="163242"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51" name="Google Shape;51;p4"/>
          <p:cNvSpPr/>
          <p:nvPr/>
        </p:nvSpPr>
        <p:spPr>
          <a:xfrm>
            <a:off x="62" y="5649000"/>
            <a:ext cx="14740800" cy="4638000"/>
          </a:xfrm>
          <a:prstGeom prst="rtTriangle">
            <a:avLst/>
          </a:prstGeom>
          <a:solidFill>
            <a:schemeClr val="accent3"/>
          </a:solidFill>
          <a:ln>
            <a:noFill/>
          </a:ln>
        </p:spPr>
        <p:txBody>
          <a:bodyPr spcFirstLastPara="1" wrap="square" lIns="163242" tIns="163242" rIns="163242" bIns="163242"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52" name="Google Shape;52;p4"/>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2" tIns="163242" rIns="163242" bIns="163242"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53" name="Google Shape;53;p4"/>
          <p:cNvSpPr txBox="1">
            <a:spLocks noGrp="1"/>
          </p:cNvSpPr>
          <p:nvPr>
            <p:ph type="title"/>
          </p:nvPr>
        </p:nvSpPr>
        <p:spPr>
          <a:xfrm>
            <a:off x="1638300" y="1691201"/>
            <a:ext cx="15011400" cy="1909200"/>
          </a:xfrm>
          <a:prstGeom prst="rect">
            <a:avLst/>
          </a:prstGeom>
        </p:spPr>
        <p:txBody>
          <a:bodyPr spcFirstLastPara="1" wrap="square" lIns="163242" tIns="163242" rIns="163242" bIns="163242" anchor="t" anchorCtr="0">
            <a:normAutofit/>
          </a:bodyPr>
          <a:lstStyle>
            <a:lvl1pPr lvl="0">
              <a:spcBef>
                <a:spcPts val="0"/>
              </a:spcBef>
              <a:spcAft>
                <a:spcPts val="0"/>
              </a:spcAft>
              <a:buSzPts val="3000"/>
              <a:buNone/>
              <a:defRPr sz="5400"/>
            </a:lvl1pPr>
            <a:lvl2pPr lvl="1">
              <a:spcBef>
                <a:spcPts val="0"/>
              </a:spcBef>
              <a:spcAft>
                <a:spcPts val="0"/>
              </a:spcAft>
              <a:buSzPts val="3000"/>
              <a:buNone/>
              <a:defRPr sz="5400"/>
            </a:lvl2pPr>
            <a:lvl3pPr lvl="2">
              <a:spcBef>
                <a:spcPts val="0"/>
              </a:spcBef>
              <a:spcAft>
                <a:spcPts val="0"/>
              </a:spcAft>
              <a:buSzPts val="3000"/>
              <a:buNone/>
              <a:defRPr sz="5400"/>
            </a:lvl3pPr>
            <a:lvl4pPr lvl="3">
              <a:spcBef>
                <a:spcPts val="0"/>
              </a:spcBef>
              <a:spcAft>
                <a:spcPts val="0"/>
              </a:spcAft>
              <a:buSzPts val="3000"/>
              <a:buNone/>
              <a:defRPr sz="5400"/>
            </a:lvl4pPr>
            <a:lvl5pPr lvl="4">
              <a:spcBef>
                <a:spcPts val="0"/>
              </a:spcBef>
              <a:spcAft>
                <a:spcPts val="0"/>
              </a:spcAft>
              <a:buSzPts val="3000"/>
              <a:buNone/>
              <a:defRPr sz="5400"/>
            </a:lvl5pPr>
            <a:lvl6pPr lvl="5">
              <a:spcBef>
                <a:spcPts val="0"/>
              </a:spcBef>
              <a:spcAft>
                <a:spcPts val="0"/>
              </a:spcAft>
              <a:buSzPts val="3000"/>
              <a:buNone/>
              <a:defRPr sz="5400"/>
            </a:lvl6pPr>
            <a:lvl7pPr lvl="6">
              <a:spcBef>
                <a:spcPts val="0"/>
              </a:spcBef>
              <a:spcAft>
                <a:spcPts val="0"/>
              </a:spcAft>
              <a:buSzPts val="3000"/>
              <a:buNone/>
              <a:defRPr sz="5400"/>
            </a:lvl7pPr>
            <a:lvl8pPr lvl="7">
              <a:spcBef>
                <a:spcPts val="0"/>
              </a:spcBef>
              <a:spcAft>
                <a:spcPts val="0"/>
              </a:spcAft>
              <a:buSzPts val="3000"/>
              <a:buNone/>
              <a:defRPr sz="5400"/>
            </a:lvl8pPr>
            <a:lvl9pPr lvl="8">
              <a:spcBef>
                <a:spcPts val="0"/>
              </a:spcBef>
              <a:spcAft>
                <a:spcPts val="0"/>
              </a:spcAft>
              <a:buSzPts val="3000"/>
              <a:buNone/>
              <a:defRPr sz="5400"/>
            </a:lvl9pPr>
          </a:lstStyle>
          <a:p>
            <a:endParaRPr/>
          </a:p>
        </p:txBody>
      </p:sp>
      <p:sp>
        <p:nvSpPr>
          <p:cNvPr id="54" name="Google Shape;54;p4"/>
          <p:cNvSpPr txBox="1">
            <a:spLocks noGrp="1"/>
          </p:cNvSpPr>
          <p:nvPr>
            <p:ph type="body" idx="1"/>
          </p:nvPr>
        </p:nvSpPr>
        <p:spPr>
          <a:xfrm>
            <a:off x="1638300" y="3981450"/>
            <a:ext cx="15011400" cy="4896000"/>
          </a:xfrm>
          <a:prstGeom prst="rect">
            <a:avLst/>
          </a:prstGeom>
        </p:spPr>
        <p:txBody>
          <a:bodyPr spcFirstLastPara="1" wrap="square" lIns="163242" tIns="163242" rIns="163242" bIns="163242" anchor="t" anchorCtr="0">
            <a:normAutofit/>
          </a:bodyPr>
          <a:lstStyle>
            <a:lvl1pPr marL="816313" lvl="0" indent="-555549">
              <a:spcBef>
                <a:spcPts val="0"/>
              </a:spcBef>
              <a:spcAft>
                <a:spcPts val="0"/>
              </a:spcAft>
              <a:buSzPts val="1300"/>
              <a:buChar char="●"/>
              <a:defRPr/>
            </a:lvl1pPr>
            <a:lvl2pPr marL="1632644" lvl="1" indent="-532876">
              <a:spcBef>
                <a:spcPts val="0"/>
              </a:spcBef>
              <a:spcAft>
                <a:spcPts val="0"/>
              </a:spcAft>
              <a:buSzPts val="1100"/>
              <a:buChar char="○"/>
              <a:defRPr/>
            </a:lvl2pPr>
            <a:lvl3pPr marL="2448952" lvl="2" indent="-532876">
              <a:spcBef>
                <a:spcPts val="0"/>
              </a:spcBef>
              <a:spcAft>
                <a:spcPts val="0"/>
              </a:spcAft>
              <a:buSzPts val="1100"/>
              <a:buChar char="■"/>
              <a:defRPr/>
            </a:lvl3pPr>
            <a:lvl4pPr marL="3265285" lvl="3" indent="-532876">
              <a:spcBef>
                <a:spcPts val="0"/>
              </a:spcBef>
              <a:spcAft>
                <a:spcPts val="0"/>
              </a:spcAft>
              <a:buSzPts val="1100"/>
              <a:buChar char="●"/>
              <a:defRPr/>
            </a:lvl4pPr>
            <a:lvl5pPr marL="4081583" lvl="4" indent="-532876">
              <a:spcBef>
                <a:spcPts val="0"/>
              </a:spcBef>
              <a:spcAft>
                <a:spcPts val="0"/>
              </a:spcAft>
              <a:buSzPts val="1100"/>
              <a:buChar char="○"/>
              <a:defRPr/>
            </a:lvl5pPr>
            <a:lvl6pPr marL="4897904" lvl="5" indent="-532876">
              <a:spcBef>
                <a:spcPts val="0"/>
              </a:spcBef>
              <a:spcAft>
                <a:spcPts val="0"/>
              </a:spcAft>
              <a:buSzPts val="1100"/>
              <a:buChar char="■"/>
              <a:defRPr/>
            </a:lvl6pPr>
            <a:lvl7pPr marL="5714219" lvl="6" indent="-532876">
              <a:spcBef>
                <a:spcPts val="0"/>
              </a:spcBef>
              <a:spcAft>
                <a:spcPts val="0"/>
              </a:spcAft>
              <a:buSzPts val="1100"/>
              <a:buChar char="●"/>
              <a:defRPr/>
            </a:lvl7pPr>
            <a:lvl8pPr marL="6530546" lvl="7" indent="-532876">
              <a:spcBef>
                <a:spcPts val="0"/>
              </a:spcBef>
              <a:spcAft>
                <a:spcPts val="0"/>
              </a:spcAft>
              <a:buSzPts val="1100"/>
              <a:buChar char="○"/>
              <a:defRPr/>
            </a:lvl8pPr>
            <a:lvl9pPr marL="7346856" lvl="8" indent="-532876">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860146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7165200" y="3101400"/>
            <a:ext cx="11122800" cy="7185600"/>
          </a:xfrm>
          <a:prstGeom prst="rtTriangle">
            <a:avLst/>
          </a:prstGeom>
          <a:solidFill>
            <a:schemeClr val="lt2"/>
          </a:solidFill>
          <a:ln>
            <a:noFill/>
          </a:ln>
        </p:spPr>
        <p:txBody>
          <a:bodyPr spcFirstLastPara="1" wrap="square" lIns="163242" tIns="163242" rIns="163242" bIns="163242"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58" name="Google Shape;58;p5"/>
          <p:cNvSpPr/>
          <p:nvPr/>
        </p:nvSpPr>
        <p:spPr>
          <a:xfrm>
            <a:off x="62" y="5649000"/>
            <a:ext cx="14740800" cy="4638000"/>
          </a:xfrm>
          <a:prstGeom prst="rtTriangle">
            <a:avLst/>
          </a:prstGeom>
          <a:solidFill>
            <a:schemeClr val="accent3"/>
          </a:solidFill>
          <a:ln>
            <a:noFill/>
          </a:ln>
        </p:spPr>
        <p:txBody>
          <a:bodyPr spcFirstLastPara="1" wrap="square" lIns="163242" tIns="163242" rIns="163242" bIns="163242"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59" name="Google Shape;59;p5"/>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2" tIns="163242" rIns="163242" bIns="163242"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60" name="Google Shape;60;p5"/>
          <p:cNvSpPr txBox="1">
            <a:spLocks noGrp="1"/>
          </p:cNvSpPr>
          <p:nvPr>
            <p:ph type="title"/>
          </p:nvPr>
        </p:nvSpPr>
        <p:spPr>
          <a:xfrm>
            <a:off x="1638300" y="1691201"/>
            <a:ext cx="15011400" cy="1909200"/>
          </a:xfrm>
          <a:prstGeom prst="rect">
            <a:avLst/>
          </a:prstGeom>
        </p:spPr>
        <p:txBody>
          <a:bodyPr spcFirstLastPara="1" wrap="square" lIns="163242" tIns="163242" rIns="163242" bIns="163242" anchor="t" anchorCtr="0">
            <a:normAutofit/>
          </a:bodyPr>
          <a:lstStyle>
            <a:lvl1pPr lvl="0">
              <a:spcBef>
                <a:spcPts val="0"/>
              </a:spcBef>
              <a:spcAft>
                <a:spcPts val="0"/>
              </a:spcAft>
              <a:buSzPts val="3000"/>
              <a:buNone/>
              <a:defRPr sz="5400"/>
            </a:lvl1pPr>
            <a:lvl2pPr lvl="1">
              <a:spcBef>
                <a:spcPts val="0"/>
              </a:spcBef>
              <a:spcAft>
                <a:spcPts val="0"/>
              </a:spcAft>
              <a:buSzPts val="3000"/>
              <a:buNone/>
              <a:defRPr sz="5400"/>
            </a:lvl2pPr>
            <a:lvl3pPr lvl="2">
              <a:spcBef>
                <a:spcPts val="0"/>
              </a:spcBef>
              <a:spcAft>
                <a:spcPts val="0"/>
              </a:spcAft>
              <a:buSzPts val="3000"/>
              <a:buNone/>
              <a:defRPr sz="5400"/>
            </a:lvl3pPr>
            <a:lvl4pPr lvl="3">
              <a:spcBef>
                <a:spcPts val="0"/>
              </a:spcBef>
              <a:spcAft>
                <a:spcPts val="0"/>
              </a:spcAft>
              <a:buSzPts val="3000"/>
              <a:buNone/>
              <a:defRPr sz="5400"/>
            </a:lvl4pPr>
            <a:lvl5pPr lvl="4">
              <a:spcBef>
                <a:spcPts val="0"/>
              </a:spcBef>
              <a:spcAft>
                <a:spcPts val="0"/>
              </a:spcAft>
              <a:buSzPts val="3000"/>
              <a:buNone/>
              <a:defRPr sz="5400"/>
            </a:lvl5pPr>
            <a:lvl6pPr lvl="5">
              <a:spcBef>
                <a:spcPts val="0"/>
              </a:spcBef>
              <a:spcAft>
                <a:spcPts val="0"/>
              </a:spcAft>
              <a:buSzPts val="3000"/>
              <a:buNone/>
              <a:defRPr sz="5400"/>
            </a:lvl6pPr>
            <a:lvl7pPr lvl="6">
              <a:spcBef>
                <a:spcPts val="0"/>
              </a:spcBef>
              <a:spcAft>
                <a:spcPts val="0"/>
              </a:spcAft>
              <a:buSzPts val="3000"/>
              <a:buNone/>
              <a:defRPr sz="5400"/>
            </a:lvl7pPr>
            <a:lvl8pPr lvl="7">
              <a:spcBef>
                <a:spcPts val="0"/>
              </a:spcBef>
              <a:spcAft>
                <a:spcPts val="0"/>
              </a:spcAft>
              <a:buSzPts val="3000"/>
              <a:buNone/>
              <a:defRPr sz="5400"/>
            </a:lvl8pPr>
            <a:lvl9pPr lvl="8">
              <a:spcBef>
                <a:spcPts val="0"/>
              </a:spcBef>
              <a:spcAft>
                <a:spcPts val="0"/>
              </a:spcAft>
              <a:buSzPts val="3000"/>
              <a:buNone/>
              <a:defRPr sz="5400"/>
            </a:lvl9pPr>
          </a:lstStyle>
          <a:p>
            <a:endParaRPr/>
          </a:p>
        </p:txBody>
      </p:sp>
      <p:sp>
        <p:nvSpPr>
          <p:cNvPr id="61" name="Google Shape;61;p5"/>
          <p:cNvSpPr txBox="1">
            <a:spLocks noGrp="1"/>
          </p:cNvSpPr>
          <p:nvPr>
            <p:ph type="body" idx="1"/>
          </p:nvPr>
        </p:nvSpPr>
        <p:spPr>
          <a:xfrm>
            <a:off x="1638300" y="3981450"/>
            <a:ext cx="7372200" cy="4896000"/>
          </a:xfrm>
          <a:prstGeom prst="rect">
            <a:avLst/>
          </a:prstGeom>
        </p:spPr>
        <p:txBody>
          <a:bodyPr spcFirstLastPara="1" wrap="square" lIns="163242" tIns="163242" rIns="163242" bIns="163242" anchor="t" anchorCtr="0">
            <a:normAutofit/>
          </a:bodyPr>
          <a:lstStyle>
            <a:lvl1pPr marL="816313" lvl="0" indent="-555549">
              <a:spcBef>
                <a:spcPts val="0"/>
              </a:spcBef>
              <a:spcAft>
                <a:spcPts val="0"/>
              </a:spcAft>
              <a:buSzPts val="1300"/>
              <a:buChar char="●"/>
              <a:defRPr/>
            </a:lvl1pPr>
            <a:lvl2pPr marL="1632644" lvl="1" indent="-532876">
              <a:spcBef>
                <a:spcPts val="0"/>
              </a:spcBef>
              <a:spcAft>
                <a:spcPts val="0"/>
              </a:spcAft>
              <a:buSzPts val="1100"/>
              <a:buChar char="○"/>
              <a:defRPr/>
            </a:lvl2pPr>
            <a:lvl3pPr marL="2448952" lvl="2" indent="-532876">
              <a:spcBef>
                <a:spcPts val="0"/>
              </a:spcBef>
              <a:spcAft>
                <a:spcPts val="0"/>
              </a:spcAft>
              <a:buSzPts val="1100"/>
              <a:buChar char="■"/>
              <a:defRPr/>
            </a:lvl3pPr>
            <a:lvl4pPr marL="3265285" lvl="3" indent="-532876">
              <a:spcBef>
                <a:spcPts val="0"/>
              </a:spcBef>
              <a:spcAft>
                <a:spcPts val="0"/>
              </a:spcAft>
              <a:buSzPts val="1100"/>
              <a:buChar char="●"/>
              <a:defRPr/>
            </a:lvl4pPr>
            <a:lvl5pPr marL="4081583" lvl="4" indent="-532876">
              <a:spcBef>
                <a:spcPts val="0"/>
              </a:spcBef>
              <a:spcAft>
                <a:spcPts val="0"/>
              </a:spcAft>
              <a:buSzPts val="1100"/>
              <a:buChar char="○"/>
              <a:defRPr/>
            </a:lvl5pPr>
            <a:lvl6pPr marL="4897904" lvl="5" indent="-532876">
              <a:spcBef>
                <a:spcPts val="0"/>
              </a:spcBef>
              <a:spcAft>
                <a:spcPts val="0"/>
              </a:spcAft>
              <a:buSzPts val="1100"/>
              <a:buChar char="■"/>
              <a:defRPr/>
            </a:lvl6pPr>
            <a:lvl7pPr marL="5714219" lvl="6" indent="-532876">
              <a:spcBef>
                <a:spcPts val="0"/>
              </a:spcBef>
              <a:spcAft>
                <a:spcPts val="0"/>
              </a:spcAft>
              <a:buSzPts val="1100"/>
              <a:buChar char="●"/>
              <a:defRPr/>
            </a:lvl7pPr>
            <a:lvl8pPr marL="6530546" lvl="7" indent="-532876">
              <a:spcBef>
                <a:spcPts val="0"/>
              </a:spcBef>
              <a:spcAft>
                <a:spcPts val="0"/>
              </a:spcAft>
              <a:buSzPts val="1100"/>
              <a:buChar char="○"/>
              <a:defRPr/>
            </a:lvl8pPr>
            <a:lvl9pPr marL="7346856" lvl="8" indent="-532876">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9277350" y="3981450"/>
            <a:ext cx="7372200" cy="4896000"/>
          </a:xfrm>
          <a:prstGeom prst="rect">
            <a:avLst/>
          </a:prstGeom>
        </p:spPr>
        <p:txBody>
          <a:bodyPr spcFirstLastPara="1" wrap="square" lIns="163242" tIns="163242" rIns="163242" bIns="163242" anchor="t" anchorCtr="0">
            <a:normAutofit/>
          </a:bodyPr>
          <a:lstStyle>
            <a:lvl1pPr marL="816313" lvl="0" indent="-555549">
              <a:spcBef>
                <a:spcPts val="0"/>
              </a:spcBef>
              <a:spcAft>
                <a:spcPts val="0"/>
              </a:spcAft>
              <a:buSzPts val="1300"/>
              <a:buChar char="●"/>
              <a:defRPr/>
            </a:lvl1pPr>
            <a:lvl2pPr marL="1632644" lvl="1" indent="-532876">
              <a:spcBef>
                <a:spcPts val="0"/>
              </a:spcBef>
              <a:spcAft>
                <a:spcPts val="0"/>
              </a:spcAft>
              <a:buSzPts val="1100"/>
              <a:buChar char="○"/>
              <a:defRPr/>
            </a:lvl2pPr>
            <a:lvl3pPr marL="2448952" lvl="2" indent="-532876">
              <a:spcBef>
                <a:spcPts val="0"/>
              </a:spcBef>
              <a:spcAft>
                <a:spcPts val="0"/>
              </a:spcAft>
              <a:buSzPts val="1100"/>
              <a:buChar char="■"/>
              <a:defRPr/>
            </a:lvl3pPr>
            <a:lvl4pPr marL="3265285" lvl="3" indent="-532876">
              <a:spcBef>
                <a:spcPts val="0"/>
              </a:spcBef>
              <a:spcAft>
                <a:spcPts val="0"/>
              </a:spcAft>
              <a:buSzPts val="1100"/>
              <a:buChar char="●"/>
              <a:defRPr/>
            </a:lvl4pPr>
            <a:lvl5pPr marL="4081583" lvl="4" indent="-532876">
              <a:spcBef>
                <a:spcPts val="0"/>
              </a:spcBef>
              <a:spcAft>
                <a:spcPts val="0"/>
              </a:spcAft>
              <a:buSzPts val="1100"/>
              <a:buChar char="○"/>
              <a:defRPr/>
            </a:lvl5pPr>
            <a:lvl6pPr marL="4897904" lvl="5" indent="-532876">
              <a:spcBef>
                <a:spcPts val="0"/>
              </a:spcBef>
              <a:spcAft>
                <a:spcPts val="0"/>
              </a:spcAft>
              <a:buSzPts val="1100"/>
              <a:buChar char="■"/>
              <a:defRPr/>
            </a:lvl6pPr>
            <a:lvl7pPr marL="5714219" lvl="6" indent="-532876">
              <a:spcBef>
                <a:spcPts val="0"/>
              </a:spcBef>
              <a:spcAft>
                <a:spcPts val="0"/>
              </a:spcAft>
              <a:buSzPts val="1100"/>
              <a:buChar char="●"/>
              <a:defRPr/>
            </a:lvl7pPr>
            <a:lvl8pPr marL="6530546" lvl="7" indent="-532876">
              <a:spcBef>
                <a:spcPts val="0"/>
              </a:spcBef>
              <a:spcAft>
                <a:spcPts val="0"/>
              </a:spcAft>
              <a:buSzPts val="1100"/>
              <a:buChar char="○"/>
              <a:defRPr/>
            </a:lvl8pPr>
            <a:lvl9pPr marL="7346856" lvl="8" indent="-532876">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15292307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7165200" y="3101400"/>
            <a:ext cx="11122800" cy="7185600"/>
          </a:xfrm>
          <a:prstGeom prst="rtTriangle">
            <a:avLst/>
          </a:prstGeom>
          <a:solidFill>
            <a:schemeClr val="lt2"/>
          </a:solidFill>
          <a:ln>
            <a:noFill/>
          </a:ln>
        </p:spPr>
        <p:txBody>
          <a:bodyPr spcFirstLastPara="1" wrap="square" lIns="163242" tIns="163242" rIns="163242" bIns="163242"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66" name="Google Shape;66;p6"/>
          <p:cNvSpPr/>
          <p:nvPr/>
        </p:nvSpPr>
        <p:spPr>
          <a:xfrm>
            <a:off x="62" y="5649000"/>
            <a:ext cx="14740800" cy="4638000"/>
          </a:xfrm>
          <a:prstGeom prst="rtTriangle">
            <a:avLst/>
          </a:prstGeom>
          <a:solidFill>
            <a:schemeClr val="accent3"/>
          </a:solidFill>
          <a:ln>
            <a:noFill/>
          </a:ln>
        </p:spPr>
        <p:txBody>
          <a:bodyPr spcFirstLastPara="1" wrap="square" lIns="163242" tIns="163242" rIns="163242" bIns="163242"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67" name="Google Shape;67;p6"/>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2" tIns="163242" rIns="163242" bIns="163242"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68" name="Google Shape;68;p6"/>
          <p:cNvSpPr txBox="1">
            <a:spLocks noGrp="1"/>
          </p:cNvSpPr>
          <p:nvPr>
            <p:ph type="title"/>
          </p:nvPr>
        </p:nvSpPr>
        <p:spPr>
          <a:xfrm>
            <a:off x="1638300" y="1691201"/>
            <a:ext cx="15011400" cy="1909200"/>
          </a:xfrm>
          <a:prstGeom prst="rect">
            <a:avLst/>
          </a:prstGeom>
        </p:spPr>
        <p:txBody>
          <a:bodyPr spcFirstLastPara="1" wrap="square" lIns="163242" tIns="163242" rIns="163242" bIns="163242" anchor="t" anchorCtr="0">
            <a:normAutofit/>
          </a:bodyPr>
          <a:lstStyle>
            <a:lvl1pPr lvl="0">
              <a:spcBef>
                <a:spcPts val="0"/>
              </a:spcBef>
              <a:spcAft>
                <a:spcPts val="0"/>
              </a:spcAft>
              <a:buSzPts val="3000"/>
              <a:buNone/>
              <a:defRPr sz="5400"/>
            </a:lvl1pPr>
            <a:lvl2pPr lvl="1">
              <a:spcBef>
                <a:spcPts val="0"/>
              </a:spcBef>
              <a:spcAft>
                <a:spcPts val="0"/>
              </a:spcAft>
              <a:buSzPts val="3000"/>
              <a:buNone/>
              <a:defRPr sz="5400"/>
            </a:lvl2pPr>
            <a:lvl3pPr lvl="2">
              <a:spcBef>
                <a:spcPts val="0"/>
              </a:spcBef>
              <a:spcAft>
                <a:spcPts val="0"/>
              </a:spcAft>
              <a:buSzPts val="3000"/>
              <a:buNone/>
              <a:defRPr sz="5400"/>
            </a:lvl3pPr>
            <a:lvl4pPr lvl="3">
              <a:spcBef>
                <a:spcPts val="0"/>
              </a:spcBef>
              <a:spcAft>
                <a:spcPts val="0"/>
              </a:spcAft>
              <a:buSzPts val="3000"/>
              <a:buNone/>
              <a:defRPr sz="5400"/>
            </a:lvl4pPr>
            <a:lvl5pPr lvl="4">
              <a:spcBef>
                <a:spcPts val="0"/>
              </a:spcBef>
              <a:spcAft>
                <a:spcPts val="0"/>
              </a:spcAft>
              <a:buSzPts val="3000"/>
              <a:buNone/>
              <a:defRPr sz="5400"/>
            </a:lvl5pPr>
            <a:lvl6pPr lvl="5">
              <a:spcBef>
                <a:spcPts val="0"/>
              </a:spcBef>
              <a:spcAft>
                <a:spcPts val="0"/>
              </a:spcAft>
              <a:buSzPts val="3000"/>
              <a:buNone/>
              <a:defRPr sz="5400"/>
            </a:lvl6pPr>
            <a:lvl7pPr lvl="6">
              <a:spcBef>
                <a:spcPts val="0"/>
              </a:spcBef>
              <a:spcAft>
                <a:spcPts val="0"/>
              </a:spcAft>
              <a:buSzPts val="3000"/>
              <a:buNone/>
              <a:defRPr sz="5400"/>
            </a:lvl7pPr>
            <a:lvl8pPr lvl="7">
              <a:spcBef>
                <a:spcPts val="0"/>
              </a:spcBef>
              <a:spcAft>
                <a:spcPts val="0"/>
              </a:spcAft>
              <a:buSzPts val="3000"/>
              <a:buNone/>
              <a:defRPr sz="5400"/>
            </a:lvl8pPr>
            <a:lvl9pPr lvl="8">
              <a:spcBef>
                <a:spcPts val="0"/>
              </a:spcBef>
              <a:spcAft>
                <a:spcPts val="0"/>
              </a:spcAft>
              <a:buSzPts val="3000"/>
              <a:buNone/>
              <a:defRPr sz="5400"/>
            </a:lvl9pPr>
          </a:lstStyle>
          <a:p>
            <a:endParaRPr/>
          </a:p>
        </p:txBody>
      </p:sp>
      <p:sp>
        <p:nvSpPr>
          <p:cNvPr id="69" name="Google Shape;69;p6"/>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41790389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7165200" y="3101400"/>
            <a:ext cx="11122800" cy="7185600"/>
          </a:xfrm>
          <a:prstGeom prst="rtTriangle">
            <a:avLst/>
          </a:prstGeom>
          <a:solidFill>
            <a:schemeClr val="lt2"/>
          </a:solidFill>
          <a:ln>
            <a:noFill/>
          </a:ln>
        </p:spPr>
        <p:txBody>
          <a:bodyPr spcFirstLastPara="1" wrap="square" lIns="163242" tIns="163242" rIns="163242" bIns="163242"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72" name="Google Shape;72;p7"/>
          <p:cNvSpPr/>
          <p:nvPr/>
        </p:nvSpPr>
        <p:spPr>
          <a:xfrm>
            <a:off x="62" y="5649000"/>
            <a:ext cx="14740800" cy="4638000"/>
          </a:xfrm>
          <a:prstGeom prst="rtTriangle">
            <a:avLst/>
          </a:prstGeom>
          <a:solidFill>
            <a:schemeClr val="dk2"/>
          </a:solidFill>
          <a:ln>
            <a:noFill/>
          </a:ln>
        </p:spPr>
        <p:txBody>
          <a:bodyPr spcFirstLastPara="1" wrap="square" lIns="163242" tIns="163242" rIns="163242" bIns="163242"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73" name="Google Shape;73;p7"/>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2" tIns="163242" rIns="163242" bIns="163242"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74" name="Google Shape;74;p7"/>
          <p:cNvSpPr txBox="1">
            <a:spLocks noGrp="1"/>
          </p:cNvSpPr>
          <p:nvPr>
            <p:ph type="title"/>
          </p:nvPr>
        </p:nvSpPr>
        <p:spPr>
          <a:xfrm>
            <a:off x="1638300" y="1691201"/>
            <a:ext cx="7418400" cy="2766000"/>
          </a:xfrm>
          <a:prstGeom prst="rect">
            <a:avLst/>
          </a:prstGeom>
        </p:spPr>
        <p:txBody>
          <a:bodyPr spcFirstLastPara="1" wrap="square" lIns="163242" tIns="163242" rIns="163242" bIns="163242" anchor="t" anchorCtr="0">
            <a:normAutofit/>
          </a:bodyPr>
          <a:lstStyle>
            <a:lvl1pPr lvl="0">
              <a:spcBef>
                <a:spcPts val="0"/>
              </a:spcBef>
              <a:spcAft>
                <a:spcPts val="0"/>
              </a:spcAft>
              <a:buSzPts val="3000"/>
              <a:buNone/>
              <a:defRPr sz="5400"/>
            </a:lvl1pPr>
            <a:lvl2pPr lvl="1">
              <a:spcBef>
                <a:spcPts val="0"/>
              </a:spcBef>
              <a:spcAft>
                <a:spcPts val="0"/>
              </a:spcAft>
              <a:buSzPts val="3000"/>
              <a:buNone/>
              <a:defRPr sz="5400"/>
            </a:lvl2pPr>
            <a:lvl3pPr lvl="2">
              <a:spcBef>
                <a:spcPts val="0"/>
              </a:spcBef>
              <a:spcAft>
                <a:spcPts val="0"/>
              </a:spcAft>
              <a:buSzPts val="3000"/>
              <a:buNone/>
              <a:defRPr sz="5400"/>
            </a:lvl3pPr>
            <a:lvl4pPr lvl="3">
              <a:spcBef>
                <a:spcPts val="0"/>
              </a:spcBef>
              <a:spcAft>
                <a:spcPts val="0"/>
              </a:spcAft>
              <a:buSzPts val="3000"/>
              <a:buNone/>
              <a:defRPr sz="5400"/>
            </a:lvl4pPr>
            <a:lvl5pPr lvl="4">
              <a:spcBef>
                <a:spcPts val="0"/>
              </a:spcBef>
              <a:spcAft>
                <a:spcPts val="0"/>
              </a:spcAft>
              <a:buSzPts val="3000"/>
              <a:buNone/>
              <a:defRPr sz="5400"/>
            </a:lvl5pPr>
            <a:lvl6pPr lvl="5">
              <a:spcBef>
                <a:spcPts val="0"/>
              </a:spcBef>
              <a:spcAft>
                <a:spcPts val="0"/>
              </a:spcAft>
              <a:buSzPts val="3000"/>
              <a:buNone/>
              <a:defRPr sz="5400"/>
            </a:lvl6pPr>
            <a:lvl7pPr lvl="6">
              <a:spcBef>
                <a:spcPts val="0"/>
              </a:spcBef>
              <a:spcAft>
                <a:spcPts val="0"/>
              </a:spcAft>
              <a:buSzPts val="3000"/>
              <a:buNone/>
              <a:defRPr sz="5400"/>
            </a:lvl7pPr>
            <a:lvl8pPr lvl="7">
              <a:spcBef>
                <a:spcPts val="0"/>
              </a:spcBef>
              <a:spcAft>
                <a:spcPts val="0"/>
              </a:spcAft>
              <a:buSzPts val="3000"/>
              <a:buNone/>
              <a:defRPr sz="5400"/>
            </a:lvl8pPr>
            <a:lvl9pPr lvl="8">
              <a:spcBef>
                <a:spcPts val="0"/>
              </a:spcBef>
              <a:spcAft>
                <a:spcPts val="0"/>
              </a:spcAft>
              <a:buSzPts val="3000"/>
              <a:buNone/>
              <a:defRPr sz="5400"/>
            </a:lvl9pPr>
          </a:lstStyle>
          <a:p>
            <a:endParaRPr/>
          </a:p>
        </p:txBody>
      </p:sp>
      <p:sp>
        <p:nvSpPr>
          <p:cNvPr id="75" name="Google Shape;75;p7"/>
          <p:cNvSpPr txBox="1">
            <a:spLocks noGrp="1"/>
          </p:cNvSpPr>
          <p:nvPr>
            <p:ph type="body" idx="1"/>
          </p:nvPr>
        </p:nvSpPr>
        <p:spPr>
          <a:xfrm>
            <a:off x="1661400" y="4638101"/>
            <a:ext cx="7418400" cy="4239600"/>
          </a:xfrm>
          <a:prstGeom prst="rect">
            <a:avLst/>
          </a:prstGeom>
        </p:spPr>
        <p:txBody>
          <a:bodyPr spcFirstLastPara="1" wrap="square" lIns="163242" tIns="163242" rIns="163242" bIns="163242" anchor="t" anchorCtr="0">
            <a:normAutofit/>
          </a:bodyPr>
          <a:lstStyle>
            <a:lvl1pPr marL="816313" lvl="0" indent="-555549">
              <a:spcBef>
                <a:spcPts val="0"/>
              </a:spcBef>
              <a:spcAft>
                <a:spcPts val="0"/>
              </a:spcAft>
              <a:buSzPts val="1300"/>
              <a:buChar char="●"/>
              <a:defRPr/>
            </a:lvl1pPr>
            <a:lvl2pPr marL="1632644" lvl="1" indent="-532876">
              <a:spcBef>
                <a:spcPts val="0"/>
              </a:spcBef>
              <a:spcAft>
                <a:spcPts val="0"/>
              </a:spcAft>
              <a:buSzPts val="1100"/>
              <a:buChar char="○"/>
              <a:defRPr/>
            </a:lvl2pPr>
            <a:lvl3pPr marL="2448952" lvl="2" indent="-532876">
              <a:spcBef>
                <a:spcPts val="0"/>
              </a:spcBef>
              <a:spcAft>
                <a:spcPts val="0"/>
              </a:spcAft>
              <a:buSzPts val="1100"/>
              <a:buChar char="■"/>
              <a:defRPr/>
            </a:lvl3pPr>
            <a:lvl4pPr marL="3265285" lvl="3" indent="-532876">
              <a:spcBef>
                <a:spcPts val="0"/>
              </a:spcBef>
              <a:spcAft>
                <a:spcPts val="0"/>
              </a:spcAft>
              <a:buSzPts val="1100"/>
              <a:buChar char="●"/>
              <a:defRPr/>
            </a:lvl4pPr>
            <a:lvl5pPr marL="4081583" lvl="4" indent="-532876">
              <a:spcBef>
                <a:spcPts val="0"/>
              </a:spcBef>
              <a:spcAft>
                <a:spcPts val="0"/>
              </a:spcAft>
              <a:buSzPts val="1100"/>
              <a:buChar char="○"/>
              <a:defRPr/>
            </a:lvl5pPr>
            <a:lvl6pPr marL="4897904" lvl="5" indent="-532876">
              <a:spcBef>
                <a:spcPts val="0"/>
              </a:spcBef>
              <a:spcAft>
                <a:spcPts val="0"/>
              </a:spcAft>
              <a:buSzPts val="1100"/>
              <a:buChar char="■"/>
              <a:defRPr/>
            </a:lvl6pPr>
            <a:lvl7pPr marL="5714219" lvl="6" indent="-532876">
              <a:spcBef>
                <a:spcPts val="0"/>
              </a:spcBef>
              <a:spcAft>
                <a:spcPts val="0"/>
              </a:spcAft>
              <a:buSzPts val="1100"/>
              <a:buChar char="●"/>
              <a:defRPr/>
            </a:lvl7pPr>
            <a:lvl8pPr marL="6530546" lvl="7" indent="-532876">
              <a:spcBef>
                <a:spcPts val="0"/>
              </a:spcBef>
              <a:spcAft>
                <a:spcPts val="0"/>
              </a:spcAft>
              <a:buSzPts val="1100"/>
              <a:buChar char="○"/>
              <a:defRPr/>
            </a:lvl8pPr>
            <a:lvl9pPr marL="7346856" lvl="8" indent="-532876">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17056909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5646288"/>
            <a:ext cx="14738400" cy="4633800"/>
          </a:xfrm>
          <a:prstGeom prst="rtTriangle">
            <a:avLst/>
          </a:prstGeom>
          <a:solidFill>
            <a:schemeClr val="accent6"/>
          </a:solidFill>
          <a:ln>
            <a:noFill/>
          </a:ln>
        </p:spPr>
        <p:txBody>
          <a:bodyPr spcFirstLastPara="1" wrap="square" lIns="163242" tIns="163242" rIns="163242" bIns="163242"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79" name="Google Shape;79;p8"/>
          <p:cNvSpPr/>
          <p:nvPr/>
        </p:nvSpPr>
        <p:spPr>
          <a:xfrm flipH="1">
            <a:off x="7166420" y="3108227"/>
            <a:ext cx="11121000" cy="7179000"/>
          </a:xfrm>
          <a:prstGeom prst="rtTriangle">
            <a:avLst/>
          </a:prstGeom>
          <a:solidFill>
            <a:schemeClr val="lt2"/>
          </a:solidFill>
          <a:ln>
            <a:noFill/>
          </a:ln>
        </p:spPr>
        <p:txBody>
          <a:bodyPr spcFirstLastPara="1" wrap="square" lIns="163242" tIns="163242" rIns="163242" bIns="163242"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grpSp>
        <p:nvGrpSpPr>
          <p:cNvPr id="80" name="Google Shape;80;p8"/>
          <p:cNvGrpSpPr/>
          <p:nvPr/>
        </p:nvGrpSpPr>
        <p:grpSpPr>
          <a:xfrm>
            <a:off x="512019" y="-237"/>
            <a:ext cx="4502694" cy="2086817"/>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grpSp>
      <p:sp>
        <p:nvSpPr>
          <p:cNvPr id="84" name="Google Shape;84;p8"/>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2" tIns="163242" rIns="163242" bIns="163242"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grpSp>
        <p:nvGrpSpPr>
          <p:cNvPr id="85" name="Google Shape;85;p8"/>
          <p:cNvGrpSpPr/>
          <p:nvPr/>
        </p:nvGrpSpPr>
        <p:grpSpPr>
          <a:xfrm>
            <a:off x="69868" y="9044276"/>
            <a:ext cx="3186612" cy="1234145"/>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89" name="Google Shape;89;p8"/>
          <p:cNvGrpSpPr/>
          <p:nvPr/>
        </p:nvGrpSpPr>
        <p:grpSpPr>
          <a:xfrm>
            <a:off x="11772737" y="2510"/>
            <a:ext cx="6514910" cy="2523029"/>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grpSp>
      <p:sp>
        <p:nvSpPr>
          <p:cNvPr id="93" name="Google Shape;93;p8"/>
          <p:cNvSpPr txBox="1">
            <a:spLocks noGrp="1"/>
          </p:cNvSpPr>
          <p:nvPr>
            <p:ph type="title"/>
          </p:nvPr>
        </p:nvSpPr>
        <p:spPr>
          <a:xfrm>
            <a:off x="2787858" y="2602292"/>
            <a:ext cx="12733800" cy="5078400"/>
          </a:xfrm>
          <a:prstGeom prst="rect">
            <a:avLst/>
          </a:prstGeom>
        </p:spPr>
        <p:txBody>
          <a:bodyPr spcFirstLastPara="1" wrap="square" lIns="163242" tIns="163242" rIns="163242" bIns="163242" anchor="ctr" anchorCtr="0">
            <a:normAutofit/>
          </a:bodyPr>
          <a:lstStyle>
            <a:lvl1pPr lvl="0" algn="ctr">
              <a:spcBef>
                <a:spcPts val="0"/>
              </a:spcBef>
              <a:spcAft>
                <a:spcPts val="0"/>
              </a:spcAft>
              <a:buSzPts val="3200"/>
              <a:buNone/>
              <a:defRPr sz="5700"/>
            </a:lvl1pPr>
            <a:lvl2pPr lvl="1" algn="ctr">
              <a:spcBef>
                <a:spcPts val="0"/>
              </a:spcBef>
              <a:spcAft>
                <a:spcPts val="0"/>
              </a:spcAft>
              <a:buSzPts val="3200"/>
              <a:buNone/>
              <a:defRPr sz="5700"/>
            </a:lvl2pPr>
            <a:lvl3pPr lvl="2" algn="ctr">
              <a:spcBef>
                <a:spcPts val="0"/>
              </a:spcBef>
              <a:spcAft>
                <a:spcPts val="0"/>
              </a:spcAft>
              <a:buSzPts val="3200"/>
              <a:buNone/>
              <a:defRPr sz="5700"/>
            </a:lvl3pPr>
            <a:lvl4pPr lvl="3" algn="ctr">
              <a:spcBef>
                <a:spcPts val="0"/>
              </a:spcBef>
              <a:spcAft>
                <a:spcPts val="0"/>
              </a:spcAft>
              <a:buSzPts val="3200"/>
              <a:buNone/>
              <a:defRPr sz="5700"/>
            </a:lvl4pPr>
            <a:lvl5pPr lvl="4" algn="ctr">
              <a:spcBef>
                <a:spcPts val="0"/>
              </a:spcBef>
              <a:spcAft>
                <a:spcPts val="0"/>
              </a:spcAft>
              <a:buSzPts val="3200"/>
              <a:buNone/>
              <a:defRPr sz="5700"/>
            </a:lvl5pPr>
            <a:lvl6pPr lvl="5" algn="ctr">
              <a:spcBef>
                <a:spcPts val="0"/>
              </a:spcBef>
              <a:spcAft>
                <a:spcPts val="0"/>
              </a:spcAft>
              <a:buSzPts val="3200"/>
              <a:buNone/>
              <a:defRPr sz="5700"/>
            </a:lvl6pPr>
            <a:lvl7pPr lvl="6" algn="ctr">
              <a:spcBef>
                <a:spcPts val="0"/>
              </a:spcBef>
              <a:spcAft>
                <a:spcPts val="0"/>
              </a:spcAft>
              <a:buSzPts val="3200"/>
              <a:buNone/>
              <a:defRPr sz="5700"/>
            </a:lvl7pPr>
            <a:lvl8pPr lvl="7" algn="ctr">
              <a:spcBef>
                <a:spcPts val="0"/>
              </a:spcBef>
              <a:spcAft>
                <a:spcPts val="0"/>
              </a:spcAft>
              <a:buSzPts val="3200"/>
              <a:buNone/>
              <a:defRPr sz="5700"/>
            </a:lvl8pPr>
            <a:lvl9pPr lvl="8" algn="ctr">
              <a:spcBef>
                <a:spcPts val="0"/>
              </a:spcBef>
              <a:spcAft>
                <a:spcPts val="0"/>
              </a:spcAft>
              <a:buSzPts val="3200"/>
              <a:buNone/>
              <a:defRPr sz="5700"/>
            </a:lvl9pPr>
          </a:lstStyle>
          <a:p>
            <a:endParaRPr/>
          </a:p>
        </p:txBody>
      </p:sp>
      <p:sp>
        <p:nvSpPr>
          <p:cNvPr id="94" name="Google Shape;94;p8"/>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4044697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21"/>
            <a:ext cx="7772400" cy="1500188"/>
          </a:xfrm>
        </p:spPr>
        <p:txBody>
          <a:bodyPr anchor="b"/>
          <a:lstStyle>
            <a:lvl1pPr marL="0" indent="0">
              <a:buNone/>
              <a:defRPr sz="2000">
                <a:solidFill>
                  <a:schemeClr val="tx1">
                    <a:tint val="75000"/>
                  </a:schemeClr>
                </a:solidFill>
              </a:defRPr>
            </a:lvl1pPr>
            <a:lvl2pPr marL="457139" indent="0">
              <a:buNone/>
              <a:defRPr sz="1800">
                <a:solidFill>
                  <a:schemeClr val="tx1">
                    <a:tint val="75000"/>
                  </a:schemeClr>
                </a:solidFill>
              </a:defRPr>
            </a:lvl2pPr>
            <a:lvl3pPr marL="914278" indent="0">
              <a:buNone/>
              <a:defRPr sz="1600">
                <a:solidFill>
                  <a:schemeClr val="tx1">
                    <a:tint val="75000"/>
                  </a:schemeClr>
                </a:solidFill>
              </a:defRPr>
            </a:lvl3pPr>
            <a:lvl4pPr marL="1371418" indent="0">
              <a:buNone/>
              <a:defRPr sz="1400">
                <a:solidFill>
                  <a:schemeClr val="tx1">
                    <a:tint val="75000"/>
                  </a:schemeClr>
                </a:solidFill>
              </a:defRPr>
            </a:lvl4pPr>
            <a:lvl5pPr marL="1828557" indent="0">
              <a:buNone/>
              <a:defRPr sz="1400">
                <a:solidFill>
                  <a:schemeClr val="tx1">
                    <a:tint val="75000"/>
                  </a:schemeClr>
                </a:solidFill>
              </a:defRPr>
            </a:lvl5pPr>
            <a:lvl6pPr marL="2285696" indent="0">
              <a:buNone/>
              <a:defRPr sz="1400">
                <a:solidFill>
                  <a:schemeClr val="tx1">
                    <a:tint val="75000"/>
                  </a:schemeClr>
                </a:solidFill>
              </a:defRPr>
            </a:lvl6pPr>
            <a:lvl7pPr marL="2742830" indent="0">
              <a:buNone/>
              <a:defRPr sz="1400">
                <a:solidFill>
                  <a:schemeClr val="tx1">
                    <a:tint val="75000"/>
                  </a:schemeClr>
                </a:solidFill>
              </a:defRPr>
            </a:lvl7pPr>
            <a:lvl8pPr marL="3199973" indent="0">
              <a:buNone/>
              <a:defRPr sz="1400">
                <a:solidFill>
                  <a:schemeClr val="tx1">
                    <a:tint val="75000"/>
                  </a:schemeClr>
                </a:solidFill>
              </a:defRPr>
            </a:lvl8pPr>
            <a:lvl9pPr marL="365710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7165200" y="3101400"/>
            <a:ext cx="11122800" cy="7185600"/>
          </a:xfrm>
          <a:prstGeom prst="rtTriangle">
            <a:avLst/>
          </a:prstGeom>
          <a:solidFill>
            <a:schemeClr val="lt2"/>
          </a:solidFill>
          <a:ln>
            <a:noFill/>
          </a:ln>
        </p:spPr>
        <p:txBody>
          <a:bodyPr spcFirstLastPara="1" wrap="square" lIns="163242" tIns="163242" rIns="163242" bIns="163242"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97" name="Google Shape;97;p9"/>
          <p:cNvSpPr/>
          <p:nvPr/>
        </p:nvSpPr>
        <p:spPr>
          <a:xfrm>
            <a:off x="62" y="5649000"/>
            <a:ext cx="14740800" cy="4638000"/>
          </a:xfrm>
          <a:prstGeom prst="rtTriangle">
            <a:avLst/>
          </a:prstGeom>
          <a:solidFill>
            <a:schemeClr val="accent3"/>
          </a:solidFill>
          <a:ln>
            <a:noFill/>
          </a:ln>
        </p:spPr>
        <p:txBody>
          <a:bodyPr spcFirstLastPara="1" wrap="square" lIns="163242" tIns="163242" rIns="163242" bIns="163242"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98" name="Google Shape;98;p9"/>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2" tIns="163242" rIns="163242" bIns="163242"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99" name="Google Shape;99;p9"/>
          <p:cNvSpPr txBox="1">
            <a:spLocks noGrp="1"/>
          </p:cNvSpPr>
          <p:nvPr>
            <p:ph type="title"/>
          </p:nvPr>
        </p:nvSpPr>
        <p:spPr>
          <a:xfrm>
            <a:off x="1638300" y="1691201"/>
            <a:ext cx="12848400" cy="1410000"/>
          </a:xfrm>
          <a:prstGeom prst="rect">
            <a:avLst/>
          </a:prstGeom>
        </p:spPr>
        <p:txBody>
          <a:bodyPr spcFirstLastPara="1" wrap="square" lIns="163242" tIns="163242" rIns="163242" bIns="163242" anchor="t" anchorCtr="0">
            <a:normAutofit/>
          </a:bodyPr>
          <a:lstStyle>
            <a:lvl1pPr lvl="0">
              <a:spcBef>
                <a:spcPts val="0"/>
              </a:spcBef>
              <a:spcAft>
                <a:spcPts val="0"/>
              </a:spcAft>
              <a:buSzPts val="3000"/>
              <a:buNone/>
              <a:defRPr sz="5400"/>
            </a:lvl1pPr>
            <a:lvl2pPr lvl="1">
              <a:spcBef>
                <a:spcPts val="0"/>
              </a:spcBef>
              <a:spcAft>
                <a:spcPts val="0"/>
              </a:spcAft>
              <a:buSzPts val="3000"/>
              <a:buNone/>
              <a:defRPr sz="5400"/>
            </a:lvl2pPr>
            <a:lvl3pPr lvl="2">
              <a:spcBef>
                <a:spcPts val="0"/>
              </a:spcBef>
              <a:spcAft>
                <a:spcPts val="0"/>
              </a:spcAft>
              <a:buSzPts val="3000"/>
              <a:buNone/>
              <a:defRPr sz="5400"/>
            </a:lvl3pPr>
            <a:lvl4pPr lvl="3">
              <a:spcBef>
                <a:spcPts val="0"/>
              </a:spcBef>
              <a:spcAft>
                <a:spcPts val="0"/>
              </a:spcAft>
              <a:buSzPts val="3000"/>
              <a:buNone/>
              <a:defRPr sz="5400"/>
            </a:lvl4pPr>
            <a:lvl5pPr lvl="4">
              <a:spcBef>
                <a:spcPts val="0"/>
              </a:spcBef>
              <a:spcAft>
                <a:spcPts val="0"/>
              </a:spcAft>
              <a:buSzPts val="3000"/>
              <a:buNone/>
              <a:defRPr sz="5400"/>
            </a:lvl5pPr>
            <a:lvl6pPr lvl="5">
              <a:spcBef>
                <a:spcPts val="0"/>
              </a:spcBef>
              <a:spcAft>
                <a:spcPts val="0"/>
              </a:spcAft>
              <a:buSzPts val="3000"/>
              <a:buNone/>
              <a:defRPr sz="5400"/>
            </a:lvl6pPr>
            <a:lvl7pPr lvl="6">
              <a:spcBef>
                <a:spcPts val="0"/>
              </a:spcBef>
              <a:spcAft>
                <a:spcPts val="0"/>
              </a:spcAft>
              <a:buSzPts val="3000"/>
              <a:buNone/>
              <a:defRPr sz="5400"/>
            </a:lvl7pPr>
            <a:lvl8pPr lvl="7">
              <a:spcBef>
                <a:spcPts val="0"/>
              </a:spcBef>
              <a:spcAft>
                <a:spcPts val="0"/>
              </a:spcAft>
              <a:buSzPts val="3000"/>
              <a:buNone/>
              <a:defRPr sz="5400"/>
            </a:lvl8pPr>
            <a:lvl9pPr lvl="8">
              <a:spcBef>
                <a:spcPts val="0"/>
              </a:spcBef>
              <a:spcAft>
                <a:spcPts val="0"/>
              </a:spcAft>
              <a:buSzPts val="3000"/>
              <a:buNone/>
              <a:defRPr sz="5400"/>
            </a:lvl9pPr>
          </a:lstStyle>
          <a:p>
            <a:endParaRPr/>
          </a:p>
        </p:txBody>
      </p:sp>
      <p:sp>
        <p:nvSpPr>
          <p:cNvPr id="100" name="Google Shape;100;p9"/>
          <p:cNvSpPr txBox="1">
            <a:spLocks noGrp="1"/>
          </p:cNvSpPr>
          <p:nvPr>
            <p:ph type="subTitle" idx="1"/>
          </p:nvPr>
        </p:nvSpPr>
        <p:spPr>
          <a:xfrm>
            <a:off x="1638300" y="3101400"/>
            <a:ext cx="11719800" cy="787200"/>
          </a:xfrm>
          <a:prstGeom prst="rect">
            <a:avLst/>
          </a:prstGeom>
        </p:spPr>
        <p:txBody>
          <a:bodyPr spcFirstLastPara="1" wrap="square" lIns="163242" tIns="163242" rIns="163242" bIns="163242" anchor="t" anchorCtr="0">
            <a:normAutofit/>
          </a:bodyPr>
          <a:lstStyle>
            <a:lvl1pPr lvl="0">
              <a:lnSpc>
                <a:spcPct val="100000"/>
              </a:lnSpc>
              <a:spcBef>
                <a:spcPts val="0"/>
              </a:spcBef>
              <a:spcAft>
                <a:spcPts val="0"/>
              </a:spcAft>
              <a:buClr>
                <a:schemeClr val="lt1"/>
              </a:buClr>
              <a:buSzPts val="1600"/>
              <a:buNone/>
              <a:defRPr sz="2900">
                <a:solidFill>
                  <a:schemeClr val="lt1"/>
                </a:solidFill>
              </a:defRPr>
            </a:lvl1pPr>
            <a:lvl2pPr lvl="1">
              <a:lnSpc>
                <a:spcPct val="100000"/>
              </a:lnSpc>
              <a:spcBef>
                <a:spcPts val="0"/>
              </a:spcBef>
              <a:spcAft>
                <a:spcPts val="0"/>
              </a:spcAft>
              <a:buClr>
                <a:schemeClr val="lt1"/>
              </a:buClr>
              <a:buSzPts val="1600"/>
              <a:buNone/>
              <a:defRPr sz="2900">
                <a:solidFill>
                  <a:schemeClr val="lt1"/>
                </a:solidFill>
              </a:defRPr>
            </a:lvl2pPr>
            <a:lvl3pPr lvl="2">
              <a:lnSpc>
                <a:spcPct val="100000"/>
              </a:lnSpc>
              <a:spcBef>
                <a:spcPts val="0"/>
              </a:spcBef>
              <a:spcAft>
                <a:spcPts val="0"/>
              </a:spcAft>
              <a:buClr>
                <a:schemeClr val="lt1"/>
              </a:buClr>
              <a:buSzPts val="1600"/>
              <a:buNone/>
              <a:defRPr sz="2900">
                <a:solidFill>
                  <a:schemeClr val="lt1"/>
                </a:solidFill>
              </a:defRPr>
            </a:lvl3pPr>
            <a:lvl4pPr lvl="3">
              <a:lnSpc>
                <a:spcPct val="100000"/>
              </a:lnSpc>
              <a:spcBef>
                <a:spcPts val="0"/>
              </a:spcBef>
              <a:spcAft>
                <a:spcPts val="0"/>
              </a:spcAft>
              <a:buClr>
                <a:schemeClr val="lt1"/>
              </a:buClr>
              <a:buSzPts val="1600"/>
              <a:buNone/>
              <a:defRPr sz="2900">
                <a:solidFill>
                  <a:schemeClr val="lt1"/>
                </a:solidFill>
              </a:defRPr>
            </a:lvl4pPr>
            <a:lvl5pPr lvl="4">
              <a:lnSpc>
                <a:spcPct val="100000"/>
              </a:lnSpc>
              <a:spcBef>
                <a:spcPts val="0"/>
              </a:spcBef>
              <a:spcAft>
                <a:spcPts val="0"/>
              </a:spcAft>
              <a:buClr>
                <a:schemeClr val="lt1"/>
              </a:buClr>
              <a:buSzPts val="1600"/>
              <a:buNone/>
              <a:defRPr sz="2900">
                <a:solidFill>
                  <a:schemeClr val="lt1"/>
                </a:solidFill>
              </a:defRPr>
            </a:lvl5pPr>
            <a:lvl6pPr lvl="5">
              <a:lnSpc>
                <a:spcPct val="100000"/>
              </a:lnSpc>
              <a:spcBef>
                <a:spcPts val="0"/>
              </a:spcBef>
              <a:spcAft>
                <a:spcPts val="0"/>
              </a:spcAft>
              <a:buClr>
                <a:schemeClr val="lt1"/>
              </a:buClr>
              <a:buSzPts val="1600"/>
              <a:buNone/>
              <a:defRPr sz="2900">
                <a:solidFill>
                  <a:schemeClr val="lt1"/>
                </a:solidFill>
              </a:defRPr>
            </a:lvl6pPr>
            <a:lvl7pPr lvl="6">
              <a:lnSpc>
                <a:spcPct val="100000"/>
              </a:lnSpc>
              <a:spcBef>
                <a:spcPts val="0"/>
              </a:spcBef>
              <a:spcAft>
                <a:spcPts val="0"/>
              </a:spcAft>
              <a:buClr>
                <a:schemeClr val="lt1"/>
              </a:buClr>
              <a:buSzPts val="1600"/>
              <a:buNone/>
              <a:defRPr sz="2900">
                <a:solidFill>
                  <a:schemeClr val="lt1"/>
                </a:solidFill>
              </a:defRPr>
            </a:lvl7pPr>
            <a:lvl8pPr lvl="7">
              <a:lnSpc>
                <a:spcPct val="100000"/>
              </a:lnSpc>
              <a:spcBef>
                <a:spcPts val="0"/>
              </a:spcBef>
              <a:spcAft>
                <a:spcPts val="0"/>
              </a:spcAft>
              <a:buClr>
                <a:schemeClr val="lt1"/>
              </a:buClr>
              <a:buSzPts val="1600"/>
              <a:buNone/>
              <a:defRPr sz="2900">
                <a:solidFill>
                  <a:schemeClr val="lt1"/>
                </a:solidFill>
              </a:defRPr>
            </a:lvl8pPr>
            <a:lvl9pPr lvl="8">
              <a:lnSpc>
                <a:spcPct val="100000"/>
              </a:lnSpc>
              <a:spcBef>
                <a:spcPts val="0"/>
              </a:spcBef>
              <a:spcAft>
                <a:spcPts val="0"/>
              </a:spcAft>
              <a:buClr>
                <a:schemeClr val="lt1"/>
              </a:buClr>
              <a:buSzPts val="1600"/>
              <a:buNone/>
              <a:defRPr sz="2900">
                <a:solidFill>
                  <a:schemeClr val="lt1"/>
                </a:solidFill>
              </a:defRPr>
            </a:lvl9pPr>
          </a:lstStyle>
          <a:p>
            <a:endParaRPr/>
          </a:p>
        </p:txBody>
      </p:sp>
      <p:sp>
        <p:nvSpPr>
          <p:cNvPr id="101" name="Google Shape;101;p9"/>
          <p:cNvSpPr txBox="1">
            <a:spLocks noGrp="1"/>
          </p:cNvSpPr>
          <p:nvPr>
            <p:ph type="body" idx="2"/>
          </p:nvPr>
        </p:nvSpPr>
        <p:spPr>
          <a:xfrm>
            <a:off x="1638300" y="4934100"/>
            <a:ext cx="11719800" cy="4191000"/>
          </a:xfrm>
          <a:prstGeom prst="rect">
            <a:avLst/>
          </a:prstGeom>
        </p:spPr>
        <p:txBody>
          <a:bodyPr spcFirstLastPara="1" wrap="square" lIns="163242" tIns="163242" rIns="163242" bIns="163242" anchor="t" anchorCtr="0">
            <a:normAutofit/>
          </a:bodyPr>
          <a:lstStyle>
            <a:lvl1pPr marL="816313" lvl="0" indent="-555549">
              <a:spcBef>
                <a:spcPts val="0"/>
              </a:spcBef>
              <a:spcAft>
                <a:spcPts val="0"/>
              </a:spcAft>
              <a:buSzPts val="1300"/>
              <a:buChar char="●"/>
              <a:defRPr/>
            </a:lvl1pPr>
            <a:lvl2pPr marL="1632644" lvl="1" indent="-532876">
              <a:spcBef>
                <a:spcPts val="0"/>
              </a:spcBef>
              <a:spcAft>
                <a:spcPts val="0"/>
              </a:spcAft>
              <a:buSzPts val="1100"/>
              <a:buChar char="○"/>
              <a:defRPr/>
            </a:lvl2pPr>
            <a:lvl3pPr marL="2448952" lvl="2" indent="-532876">
              <a:spcBef>
                <a:spcPts val="0"/>
              </a:spcBef>
              <a:spcAft>
                <a:spcPts val="0"/>
              </a:spcAft>
              <a:buSzPts val="1100"/>
              <a:buChar char="■"/>
              <a:defRPr/>
            </a:lvl3pPr>
            <a:lvl4pPr marL="3265285" lvl="3" indent="-532876">
              <a:spcBef>
                <a:spcPts val="0"/>
              </a:spcBef>
              <a:spcAft>
                <a:spcPts val="0"/>
              </a:spcAft>
              <a:buSzPts val="1100"/>
              <a:buChar char="●"/>
              <a:defRPr/>
            </a:lvl4pPr>
            <a:lvl5pPr marL="4081583" lvl="4" indent="-532876">
              <a:spcBef>
                <a:spcPts val="0"/>
              </a:spcBef>
              <a:spcAft>
                <a:spcPts val="0"/>
              </a:spcAft>
              <a:buSzPts val="1100"/>
              <a:buChar char="○"/>
              <a:defRPr/>
            </a:lvl5pPr>
            <a:lvl6pPr marL="4897904" lvl="5" indent="-532876">
              <a:spcBef>
                <a:spcPts val="0"/>
              </a:spcBef>
              <a:spcAft>
                <a:spcPts val="0"/>
              </a:spcAft>
              <a:buSzPts val="1100"/>
              <a:buChar char="■"/>
              <a:defRPr/>
            </a:lvl6pPr>
            <a:lvl7pPr marL="5714219" lvl="6" indent="-532876">
              <a:spcBef>
                <a:spcPts val="0"/>
              </a:spcBef>
              <a:spcAft>
                <a:spcPts val="0"/>
              </a:spcAft>
              <a:buSzPts val="1100"/>
              <a:buChar char="●"/>
              <a:defRPr/>
            </a:lvl7pPr>
            <a:lvl8pPr marL="6530546" lvl="7" indent="-532876">
              <a:spcBef>
                <a:spcPts val="0"/>
              </a:spcBef>
              <a:spcAft>
                <a:spcPts val="0"/>
              </a:spcAft>
              <a:buSzPts val="1100"/>
              <a:buChar char="○"/>
              <a:defRPr/>
            </a:lvl8pPr>
            <a:lvl9pPr marL="7346856" lvl="8" indent="-532876">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34062322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62" y="5649000"/>
            <a:ext cx="14740800" cy="4638000"/>
          </a:xfrm>
          <a:prstGeom prst="rtTriangle">
            <a:avLst/>
          </a:prstGeom>
          <a:solidFill>
            <a:schemeClr val="lt2"/>
          </a:solidFill>
          <a:ln>
            <a:noFill/>
          </a:ln>
        </p:spPr>
        <p:txBody>
          <a:bodyPr spcFirstLastPara="1" wrap="square" lIns="163242" tIns="163242" rIns="163242" bIns="163242"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05" name="Google Shape;105;p10"/>
          <p:cNvSpPr/>
          <p:nvPr/>
        </p:nvSpPr>
        <p:spPr>
          <a:xfrm flipH="1">
            <a:off x="7165200" y="3101400"/>
            <a:ext cx="11122800" cy="7185600"/>
          </a:xfrm>
          <a:prstGeom prst="rtTriangle">
            <a:avLst/>
          </a:prstGeom>
          <a:solidFill>
            <a:schemeClr val="dk2"/>
          </a:solidFill>
          <a:ln>
            <a:noFill/>
          </a:ln>
        </p:spPr>
        <p:txBody>
          <a:bodyPr spcFirstLastPara="1" wrap="square" lIns="163242" tIns="163242" rIns="163242" bIns="163242"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06" name="Google Shape;106;p10"/>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2" tIns="163242" rIns="163242" bIns="163242"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07" name="Google Shape;107;p10"/>
          <p:cNvSpPr txBox="1">
            <a:spLocks noGrp="1"/>
          </p:cNvSpPr>
          <p:nvPr>
            <p:ph type="body" idx="1"/>
          </p:nvPr>
        </p:nvSpPr>
        <p:spPr>
          <a:xfrm>
            <a:off x="656050" y="8327000"/>
            <a:ext cx="14830200" cy="1210200"/>
          </a:xfrm>
          <a:prstGeom prst="rect">
            <a:avLst/>
          </a:prstGeom>
        </p:spPr>
        <p:txBody>
          <a:bodyPr spcFirstLastPara="1" wrap="square" lIns="163242" tIns="163242" rIns="163242" bIns="163242" anchor="b" anchorCtr="0">
            <a:normAutofit/>
          </a:bodyPr>
          <a:lstStyle>
            <a:lvl1pPr marL="816313" lvl="0" indent="-408154">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94289242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11138400" y="5668151"/>
            <a:ext cx="7149600" cy="4618800"/>
          </a:xfrm>
          <a:prstGeom prst="rtTriangle">
            <a:avLst/>
          </a:prstGeom>
          <a:solidFill>
            <a:schemeClr val="dk1"/>
          </a:solidFill>
          <a:ln>
            <a:noFill/>
          </a:ln>
        </p:spPr>
        <p:txBody>
          <a:bodyPr spcFirstLastPara="1" wrap="square" lIns="163242" tIns="163242" rIns="163242" bIns="163242"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grpSp>
        <p:nvGrpSpPr>
          <p:cNvPr id="111" name="Google Shape;111;p11"/>
          <p:cNvGrpSpPr/>
          <p:nvPr/>
        </p:nvGrpSpPr>
        <p:grpSpPr>
          <a:xfrm>
            <a:off x="11918444" y="8239243"/>
            <a:ext cx="5041904" cy="2048330"/>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115" name="Google Shape;115;p11"/>
          <p:cNvGrpSpPr/>
          <p:nvPr/>
        </p:nvGrpSpPr>
        <p:grpSpPr>
          <a:xfrm>
            <a:off x="398298" y="32"/>
            <a:ext cx="5590828" cy="2166617"/>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286">
                <a:buClr>
                  <a:srgbClr val="000000"/>
                </a:buClr>
                <a:buFont typeface="Arial"/>
                <a:buNone/>
              </a:pPr>
              <a:endParaRPr sz="2500" kern="0">
                <a:solidFill>
                  <a:srgbClr val="000000"/>
                </a:solidFill>
                <a:ea typeface="ＭＳ Ｐゴシック" pitchFamily="80" charset="-128"/>
                <a:cs typeface="Arial"/>
                <a:sym typeface="Arial"/>
              </a:endParaRPr>
            </a:p>
          </p:txBody>
        </p:sp>
      </p:grpSp>
      <p:sp>
        <p:nvSpPr>
          <p:cNvPr id="119" name="Google Shape;119;p11"/>
          <p:cNvSpPr txBox="1">
            <a:spLocks noGrp="1"/>
          </p:cNvSpPr>
          <p:nvPr>
            <p:ph type="title" hasCustomPrompt="1"/>
          </p:nvPr>
        </p:nvSpPr>
        <p:spPr>
          <a:xfrm>
            <a:off x="2771700" y="2767700"/>
            <a:ext cx="12744600" cy="2759400"/>
          </a:xfrm>
          <a:prstGeom prst="rect">
            <a:avLst/>
          </a:prstGeom>
        </p:spPr>
        <p:txBody>
          <a:bodyPr spcFirstLastPara="1" wrap="square" lIns="163242" tIns="163242" rIns="163242" bIns="163242" anchor="ctr" anchorCtr="0">
            <a:normAutofit/>
          </a:bodyPr>
          <a:lstStyle>
            <a:lvl1pPr lvl="0" algn="ctr">
              <a:spcBef>
                <a:spcPts val="0"/>
              </a:spcBef>
              <a:spcAft>
                <a:spcPts val="0"/>
              </a:spcAft>
              <a:buClr>
                <a:schemeClr val="dk2"/>
              </a:buClr>
              <a:buSzPts val="8600"/>
              <a:buNone/>
              <a:defRPr sz="15400">
                <a:solidFill>
                  <a:schemeClr val="dk2"/>
                </a:solidFill>
              </a:defRPr>
            </a:lvl1pPr>
            <a:lvl2pPr lvl="1" algn="ctr">
              <a:spcBef>
                <a:spcPts val="0"/>
              </a:spcBef>
              <a:spcAft>
                <a:spcPts val="0"/>
              </a:spcAft>
              <a:buClr>
                <a:schemeClr val="dk2"/>
              </a:buClr>
              <a:buSzPts val="8600"/>
              <a:buNone/>
              <a:defRPr sz="15400">
                <a:solidFill>
                  <a:schemeClr val="dk2"/>
                </a:solidFill>
              </a:defRPr>
            </a:lvl2pPr>
            <a:lvl3pPr lvl="2" algn="ctr">
              <a:spcBef>
                <a:spcPts val="0"/>
              </a:spcBef>
              <a:spcAft>
                <a:spcPts val="0"/>
              </a:spcAft>
              <a:buClr>
                <a:schemeClr val="dk2"/>
              </a:buClr>
              <a:buSzPts val="8600"/>
              <a:buNone/>
              <a:defRPr sz="15400">
                <a:solidFill>
                  <a:schemeClr val="dk2"/>
                </a:solidFill>
              </a:defRPr>
            </a:lvl3pPr>
            <a:lvl4pPr lvl="3" algn="ctr">
              <a:spcBef>
                <a:spcPts val="0"/>
              </a:spcBef>
              <a:spcAft>
                <a:spcPts val="0"/>
              </a:spcAft>
              <a:buClr>
                <a:schemeClr val="dk2"/>
              </a:buClr>
              <a:buSzPts val="8600"/>
              <a:buNone/>
              <a:defRPr sz="15400">
                <a:solidFill>
                  <a:schemeClr val="dk2"/>
                </a:solidFill>
              </a:defRPr>
            </a:lvl4pPr>
            <a:lvl5pPr lvl="4" algn="ctr">
              <a:spcBef>
                <a:spcPts val="0"/>
              </a:spcBef>
              <a:spcAft>
                <a:spcPts val="0"/>
              </a:spcAft>
              <a:buClr>
                <a:schemeClr val="dk2"/>
              </a:buClr>
              <a:buSzPts val="8600"/>
              <a:buNone/>
              <a:defRPr sz="15400">
                <a:solidFill>
                  <a:schemeClr val="dk2"/>
                </a:solidFill>
              </a:defRPr>
            </a:lvl5pPr>
            <a:lvl6pPr lvl="5" algn="ctr">
              <a:spcBef>
                <a:spcPts val="0"/>
              </a:spcBef>
              <a:spcAft>
                <a:spcPts val="0"/>
              </a:spcAft>
              <a:buClr>
                <a:schemeClr val="dk2"/>
              </a:buClr>
              <a:buSzPts val="8600"/>
              <a:buNone/>
              <a:defRPr sz="15400">
                <a:solidFill>
                  <a:schemeClr val="dk2"/>
                </a:solidFill>
              </a:defRPr>
            </a:lvl6pPr>
            <a:lvl7pPr lvl="6" algn="ctr">
              <a:spcBef>
                <a:spcPts val="0"/>
              </a:spcBef>
              <a:spcAft>
                <a:spcPts val="0"/>
              </a:spcAft>
              <a:buClr>
                <a:schemeClr val="dk2"/>
              </a:buClr>
              <a:buSzPts val="8600"/>
              <a:buNone/>
              <a:defRPr sz="15400">
                <a:solidFill>
                  <a:schemeClr val="dk2"/>
                </a:solidFill>
              </a:defRPr>
            </a:lvl7pPr>
            <a:lvl8pPr lvl="7" algn="ctr">
              <a:spcBef>
                <a:spcPts val="0"/>
              </a:spcBef>
              <a:spcAft>
                <a:spcPts val="0"/>
              </a:spcAft>
              <a:buClr>
                <a:schemeClr val="dk2"/>
              </a:buClr>
              <a:buSzPts val="8600"/>
              <a:buNone/>
              <a:defRPr sz="15400">
                <a:solidFill>
                  <a:schemeClr val="dk2"/>
                </a:solidFill>
              </a:defRPr>
            </a:lvl8pPr>
            <a:lvl9pPr lvl="8" algn="ctr">
              <a:spcBef>
                <a:spcPts val="0"/>
              </a:spcBef>
              <a:spcAft>
                <a:spcPts val="0"/>
              </a:spcAft>
              <a:buClr>
                <a:schemeClr val="dk2"/>
              </a:buClr>
              <a:buSzPts val="8600"/>
              <a:buNone/>
              <a:defRPr sz="15400">
                <a:solidFill>
                  <a:schemeClr val="dk2"/>
                </a:solidFill>
              </a:defRPr>
            </a:lvl9pPr>
          </a:lstStyle>
          <a:p>
            <a:r>
              <a:t>xx%</a:t>
            </a:r>
          </a:p>
        </p:txBody>
      </p:sp>
      <p:sp>
        <p:nvSpPr>
          <p:cNvPr id="120" name="Google Shape;120;p11"/>
          <p:cNvSpPr txBox="1">
            <a:spLocks noGrp="1"/>
          </p:cNvSpPr>
          <p:nvPr>
            <p:ph type="body" idx="1"/>
          </p:nvPr>
        </p:nvSpPr>
        <p:spPr>
          <a:xfrm>
            <a:off x="2771700" y="5727701"/>
            <a:ext cx="12744600" cy="1282200"/>
          </a:xfrm>
          <a:prstGeom prst="rect">
            <a:avLst/>
          </a:prstGeom>
        </p:spPr>
        <p:txBody>
          <a:bodyPr spcFirstLastPara="1" wrap="square" lIns="163242" tIns="163242" rIns="163242" bIns="163242" anchor="t" anchorCtr="0">
            <a:normAutofit/>
          </a:bodyPr>
          <a:lstStyle>
            <a:lvl1pPr marL="816313" lvl="0" indent="-555549" algn="ctr">
              <a:spcBef>
                <a:spcPts val="0"/>
              </a:spcBef>
              <a:spcAft>
                <a:spcPts val="0"/>
              </a:spcAft>
              <a:buSzPts val="1300"/>
              <a:buChar char="●"/>
              <a:defRPr/>
            </a:lvl1pPr>
            <a:lvl2pPr marL="1632644" lvl="1" indent="-532876" algn="ctr">
              <a:spcBef>
                <a:spcPts val="0"/>
              </a:spcBef>
              <a:spcAft>
                <a:spcPts val="0"/>
              </a:spcAft>
              <a:buSzPts val="1100"/>
              <a:buChar char="○"/>
              <a:defRPr/>
            </a:lvl2pPr>
            <a:lvl3pPr marL="2448952" lvl="2" indent="-532876" algn="ctr">
              <a:spcBef>
                <a:spcPts val="0"/>
              </a:spcBef>
              <a:spcAft>
                <a:spcPts val="0"/>
              </a:spcAft>
              <a:buSzPts val="1100"/>
              <a:buChar char="■"/>
              <a:defRPr/>
            </a:lvl3pPr>
            <a:lvl4pPr marL="3265285" lvl="3" indent="-532876" algn="ctr">
              <a:spcBef>
                <a:spcPts val="0"/>
              </a:spcBef>
              <a:spcAft>
                <a:spcPts val="0"/>
              </a:spcAft>
              <a:buSzPts val="1100"/>
              <a:buChar char="●"/>
              <a:defRPr/>
            </a:lvl4pPr>
            <a:lvl5pPr marL="4081583" lvl="4" indent="-532876" algn="ctr">
              <a:spcBef>
                <a:spcPts val="0"/>
              </a:spcBef>
              <a:spcAft>
                <a:spcPts val="0"/>
              </a:spcAft>
              <a:buSzPts val="1100"/>
              <a:buChar char="○"/>
              <a:defRPr/>
            </a:lvl5pPr>
            <a:lvl6pPr marL="4897904" lvl="5" indent="-532876" algn="ctr">
              <a:spcBef>
                <a:spcPts val="0"/>
              </a:spcBef>
              <a:spcAft>
                <a:spcPts val="0"/>
              </a:spcAft>
              <a:buSzPts val="1100"/>
              <a:buChar char="■"/>
              <a:defRPr/>
            </a:lvl6pPr>
            <a:lvl7pPr marL="5714219" lvl="6" indent="-532876" algn="ctr">
              <a:spcBef>
                <a:spcPts val="0"/>
              </a:spcBef>
              <a:spcAft>
                <a:spcPts val="0"/>
              </a:spcAft>
              <a:buSzPts val="1100"/>
              <a:buChar char="●"/>
              <a:defRPr/>
            </a:lvl7pPr>
            <a:lvl8pPr marL="6530546" lvl="7" indent="-532876" algn="ctr">
              <a:spcBef>
                <a:spcPts val="0"/>
              </a:spcBef>
              <a:spcAft>
                <a:spcPts val="0"/>
              </a:spcAft>
              <a:buSzPts val="1100"/>
              <a:buChar char="○"/>
              <a:defRPr/>
            </a:lvl8pPr>
            <a:lvl9pPr marL="7346856" lvl="8" indent="-532876"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37326676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8942683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62" y="5649000"/>
            <a:ext cx="14740800" cy="4638000"/>
          </a:xfrm>
          <a:prstGeom prst="rtTriangle">
            <a:avLst/>
          </a:prstGeom>
          <a:solidFill>
            <a:schemeClr val="accent1"/>
          </a:solidFill>
          <a:ln>
            <a:noFill/>
          </a:ln>
        </p:spPr>
        <p:txBody>
          <a:bodyPr spcFirstLastPara="1" wrap="square" lIns="163242" tIns="163242" rIns="163242" bIns="163242"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1" name="Google Shape;11;p2"/>
          <p:cNvSpPr/>
          <p:nvPr/>
        </p:nvSpPr>
        <p:spPr>
          <a:xfrm flipH="1">
            <a:off x="7165200" y="3101400"/>
            <a:ext cx="11122800" cy="7185600"/>
          </a:xfrm>
          <a:prstGeom prst="rtTriangle">
            <a:avLst/>
          </a:prstGeom>
          <a:solidFill>
            <a:schemeClr val="accent3"/>
          </a:solidFill>
          <a:ln>
            <a:noFill/>
          </a:ln>
        </p:spPr>
        <p:txBody>
          <a:bodyPr spcFirstLastPara="1" wrap="square" lIns="163242" tIns="163242" rIns="163242" bIns="163242"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2" name="Google Shape;12;p2"/>
          <p:cNvSpPr/>
          <p:nvPr/>
        </p:nvSpPr>
        <p:spPr>
          <a:xfrm rot="10800000">
            <a:off x="10117810" y="0"/>
            <a:ext cx="8170200" cy="4105200"/>
          </a:xfrm>
          <a:prstGeom prst="rtTriangle">
            <a:avLst/>
          </a:prstGeom>
          <a:solidFill>
            <a:schemeClr val="dk2"/>
          </a:solidFill>
          <a:ln>
            <a:noFill/>
          </a:ln>
        </p:spPr>
        <p:txBody>
          <a:bodyPr spcFirstLastPara="1" wrap="square" lIns="163242" tIns="163242" rIns="163242" bIns="163242"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3" name="Google Shape;13;p2"/>
          <p:cNvSpPr/>
          <p:nvPr/>
        </p:nvSpPr>
        <p:spPr>
          <a:xfrm>
            <a:off x="4065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2" tIns="163242" rIns="163242" bIns="163242"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grpSp>
        <p:nvGrpSpPr>
          <p:cNvPr id="14" name="Google Shape;14;p2"/>
          <p:cNvGrpSpPr/>
          <p:nvPr/>
        </p:nvGrpSpPr>
        <p:grpSpPr>
          <a:xfrm>
            <a:off x="510471" y="1184"/>
            <a:ext cx="4500726" cy="20886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18" name="Google Shape;18;p2"/>
          <p:cNvGrpSpPr/>
          <p:nvPr/>
        </p:nvGrpSpPr>
        <p:grpSpPr>
          <a:xfrm>
            <a:off x="1810797" y="1184"/>
            <a:ext cx="4500726" cy="20886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22" name="Google Shape;22;p2"/>
          <p:cNvGrpSpPr/>
          <p:nvPr/>
        </p:nvGrpSpPr>
        <p:grpSpPr>
          <a:xfrm>
            <a:off x="14114936" y="10198"/>
            <a:ext cx="3702564" cy="1504217"/>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26" name="Google Shape;26;p2"/>
          <p:cNvGrpSpPr/>
          <p:nvPr/>
        </p:nvGrpSpPr>
        <p:grpSpPr>
          <a:xfrm>
            <a:off x="13106064" y="8435705"/>
            <a:ext cx="4778136" cy="1851474"/>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30" name="Google Shape;30;p2"/>
          <p:cNvGrpSpPr/>
          <p:nvPr/>
        </p:nvGrpSpPr>
        <p:grpSpPr>
          <a:xfrm>
            <a:off x="398298" y="8111326"/>
            <a:ext cx="5590828" cy="2166617"/>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grpSp>
      <p:sp>
        <p:nvSpPr>
          <p:cNvPr id="34" name="Google Shape;34;p2"/>
          <p:cNvSpPr txBox="1">
            <a:spLocks noGrp="1"/>
          </p:cNvSpPr>
          <p:nvPr>
            <p:ph type="ctrTitle"/>
          </p:nvPr>
        </p:nvSpPr>
        <p:spPr>
          <a:xfrm>
            <a:off x="3717406" y="3645666"/>
            <a:ext cx="10722600" cy="2896200"/>
          </a:xfrm>
          <a:prstGeom prst="rect">
            <a:avLst/>
          </a:prstGeom>
        </p:spPr>
        <p:txBody>
          <a:bodyPr spcFirstLastPara="1" wrap="square" lIns="163242" tIns="163242" rIns="163242" bIns="163242" anchor="ctr" anchorCtr="0">
            <a:normAutofit/>
          </a:bodyPr>
          <a:lstStyle>
            <a:lvl1pPr lvl="0" algn="ctr">
              <a:spcBef>
                <a:spcPts val="0"/>
              </a:spcBef>
              <a:spcAft>
                <a:spcPts val="0"/>
              </a:spcAft>
              <a:buSzPts val="3800"/>
              <a:buNone/>
              <a:defRPr sz="6800"/>
            </a:lvl1pPr>
            <a:lvl2pPr lvl="1" algn="ctr">
              <a:spcBef>
                <a:spcPts val="0"/>
              </a:spcBef>
              <a:spcAft>
                <a:spcPts val="0"/>
              </a:spcAft>
              <a:buSzPts val="3800"/>
              <a:buNone/>
              <a:defRPr sz="6800"/>
            </a:lvl2pPr>
            <a:lvl3pPr lvl="2" algn="ctr">
              <a:spcBef>
                <a:spcPts val="0"/>
              </a:spcBef>
              <a:spcAft>
                <a:spcPts val="0"/>
              </a:spcAft>
              <a:buSzPts val="3800"/>
              <a:buNone/>
              <a:defRPr sz="6800"/>
            </a:lvl3pPr>
            <a:lvl4pPr lvl="3" algn="ctr">
              <a:spcBef>
                <a:spcPts val="0"/>
              </a:spcBef>
              <a:spcAft>
                <a:spcPts val="0"/>
              </a:spcAft>
              <a:buSzPts val="3800"/>
              <a:buNone/>
              <a:defRPr sz="6800"/>
            </a:lvl4pPr>
            <a:lvl5pPr lvl="4" algn="ctr">
              <a:spcBef>
                <a:spcPts val="0"/>
              </a:spcBef>
              <a:spcAft>
                <a:spcPts val="0"/>
              </a:spcAft>
              <a:buSzPts val="3800"/>
              <a:buNone/>
              <a:defRPr sz="6800"/>
            </a:lvl5pPr>
            <a:lvl6pPr lvl="5" algn="ctr">
              <a:spcBef>
                <a:spcPts val="0"/>
              </a:spcBef>
              <a:spcAft>
                <a:spcPts val="0"/>
              </a:spcAft>
              <a:buSzPts val="3800"/>
              <a:buNone/>
              <a:defRPr sz="6800"/>
            </a:lvl6pPr>
            <a:lvl7pPr lvl="6" algn="ctr">
              <a:spcBef>
                <a:spcPts val="0"/>
              </a:spcBef>
              <a:spcAft>
                <a:spcPts val="0"/>
              </a:spcAft>
              <a:buSzPts val="3800"/>
              <a:buNone/>
              <a:defRPr sz="6800"/>
            </a:lvl7pPr>
            <a:lvl8pPr lvl="7" algn="ctr">
              <a:spcBef>
                <a:spcPts val="0"/>
              </a:spcBef>
              <a:spcAft>
                <a:spcPts val="0"/>
              </a:spcAft>
              <a:buSzPts val="3800"/>
              <a:buNone/>
              <a:defRPr sz="6800"/>
            </a:lvl8pPr>
            <a:lvl9pPr lvl="8" algn="ctr">
              <a:spcBef>
                <a:spcPts val="0"/>
              </a:spcBef>
              <a:spcAft>
                <a:spcPts val="0"/>
              </a:spcAft>
              <a:buSzPts val="3800"/>
              <a:buNone/>
              <a:defRPr sz="6800"/>
            </a:lvl9pPr>
          </a:lstStyle>
          <a:p>
            <a:endParaRPr/>
          </a:p>
        </p:txBody>
      </p:sp>
      <p:sp>
        <p:nvSpPr>
          <p:cNvPr id="35" name="Google Shape;35;p2"/>
          <p:cNvSpPr txBox="1">
            <a:spLocks noGrp="1"/>
          </p:cNvSpPr>
          <p:nvPr>
            <p:ph type="subTitle" idx="1"/>
          </p:nvPr>
        </p:nvSpPr>
        <p:spPr>
          <a:xfrm>
            <a:off x="3717400" y="6826316"/>
            <a:ext cx="10722600" cy="1045200"/>
          </a:xfrm>
          <a:prstGeom prst="rect">
            <a:avLst/>
          </a:prstGeom>
        </p:spPr>
        <p:txBody>
          <a:bodyPr spcFirstLastPara="1" wrap="square" lIns="163242" tIns="163242" rIns="163242" bIns="163242" anchor="t" anchorCtr="0">
            <a:normAutofit/>
          </a:bodyPr>
          <a:lstStyle>
            <a:lvl1pPr lvl="0" algn="ctr">
              <a:lnSpc>
                <a:spcPct val="100000"/>
              </a:lnSpc>
              <a:spcBef>
                <a:spcPts val="0"/>
              </a:spcBef>
              <a:spcAft>
                <a:spcPts val="0"/>
              </a:spcAft>
              <a:buClr>
                <a:schemeClr val="lt1"/>
              </a:buClr>
              <a:buSzPts val="1600"/>
              <a:buNone/>
              <a:defRPr sz="2900">
                <a:solidFill>
                  <a:schemeClr val="lt1"/>
                </a:solidFill>
              </a:defRPr>
            </a:lvl1pPr>
            <a:lvl2pPr lvl="1" algn="ctr">
              <a:lnSpc>
                <a:spcPct val="100000"/>
              </a:lnSpc>
              <a:spcBef>
                <a:spcPts val="0"/>
              </a:spcBef>
              <a:spcAft>
                <a:spcPts val="0"/>
              </a:spcAft>
              <a:buClr>
                <a:schemeClr val="lt1"/>
              </a:buClr>
              <a:buSzPts val="1600"/>
              <a:buNone/>
              <a:defRPr sz="2900">
                <a:solidFill>
                  <a:schemeClr val="lt1"/>
                </a:solidFill>
              </a:defRPr>
            </a:lvl2pPr>
            <a:lvl3pPr lvl="2" algn="ctr">
              <a:lnSpc>
                <a:spcPct val="100000"/>
              </a:lnSpc>
              <a:spcBef>
                <a:spcPts val="0"/>
              </a:spcBef>
              <a:spcAft>
                <a:spcPts val="0"/>
              </a:spcAft>
              <a:buClr>
                <a:schemeClr val="lt1"/>
              </a:buClr>
              <a:buSzPts val="1600"/>
              <a:buNone/>
              <a:defRPr sz="2900">
                <a:solidFill>
                  <a:schemeClr val="lt1"/>
                </a:solidFill>
              </a:defRPr>
            </a:lvl3pPr>
            <a:lvl4pPr lvl="3" algn="ctr">
              <a:lnSpc>
                <a:spcPct val="100000"/>
              </a:lnSpc>
              <a:spcBef>
                <a:spcPts val="0"/>
              </a:spcBef>
              <a:spcAft>
                <a:spcPts val="0"/>
              </a:spcAft>
              <a:buClr>
                <a:schemeClr val="lt1"/>
              </a:buClr>
              <a:buSzPts val="1600"/>
              <a:buNone/>
              <a:defRPr sz="2900">
                <a:solidFill>
                  <a:schemeClr val="lt1"/>
                </a:solidFill>
              </a:defRPr>
            </a:lvl4pPr>
            <a:lvl5pPr lvl="4" algn="ctr">
              <a:lnSpc>
                <a:spcPct val="100000"/>
              </a:lnSpc>
              <a:spcBef>
                <a:spcPts val="0"/>
              </a:spcBef>
              <a:spcAft>
                <a:spcPts val="0"/>
              </a:spcAft>
              <a:buClr>
                <a:schemeClr val="lt1"/>
              </a:buClr>
              <a:buSzPts val="1600"/>
              <a:buNone/>
              <a:defRPr sz="2900">
                <a:solidFill>
                  <a:schemeClr val="lt1"/>
                </a:solidFill>
              </a:defRPr>
            </a:lvl5pPr>
            <a:lvl6pPr lvl="5" algn="ctr">
              <a:lnSpc>
                <a:spcPct val="100000"/>
              </a:lnSpc>
              <a:spcBef>
                <a:spcPts val="0"/>
              </a:spcBef>
              <a:spcAft>
                <a:spcPts val="0"/>
              </a:spcAft>
              <a:buClr>
                <a:schemeClr val="lt1"/>
              </a:buClr>
              <a:buSzPts val="1600"/>
              <a:buNone/>
              <a:defRPr sz="2900">
                <a:solidFill>
                  <a:schemeClr val="lt1"/>
                </a:solidFill>
              </a:defRPr>
            </a:lvl6pPr>
            <a:lvl7pPr lvl="6" algn="ctr">
              <a:lnSpc>
                <a:spcPct val="100000"/>
              </a:lnSpc>
              <a:spcBef>
                <a:spcPts val="0"/>
              </a:spcBef>
              <a:spcAft>
                <a:spcPts val="0"/>
              </a:spcAft>
              <a:buClr>
                <a:schemeClr val="lt1"/>
              </a:buClr>
              <a:buSzPts val="1600"/>
              <a:buNone/>
              <a:defRPr sz="2900">
                <a:solidFill>
                  <a:schemeClr val="lt1"/>
                </a:solidFill>
              </a:defRPr>
            </a:lvl7pPr>
            <a:lvl8pPr lvl="7" algn="ctr">
              <a:lnSpc>
                <a:spcPct val="100000"/>
              </a:lnSpc>
              <a:spcBef>
                <a:spcPts val="0"/>
              </a:spcBef>
              <a:spcAft>
                <a:spcPts val="0"/>
              </a:spcAft>
              <a:buClr>
                <a:schemeClr val="lt1"/>
              </a:buClr>
              <a:buSzPts val="1600"/>
              <a:buNone/>
              <a:defRPr sz="2900">
                <a:solidFill>
                  <a:schemeClr val="lt1"/>
                </a:solidFill>
              </a:defRPr>
            </a:lvl8pPr>
            <a:lvl9pPr lvl="8" algn="ctr">
              <a:lnSpc>
                <a:spcPct val="100000"/>
              </a:lnSpc>
              <a:spcBef>
                <a:spcPts val="0"/>
              </a:spcBef>
              <a:spcAft>
                <a:spcPts val="0"/>
              </a:spcAft>
              <a:buClr>
                <a:schemeClr val="lt1"/>
              </a:buClr>
              <a:buSzPts val="1600"/>
              <a:buNone/>
              <a:defRPr sz="2900">
                <a:solidFill>
                  <a:schemeClr val="lt1"/>
                </a:solidFill>
              </a:defRPr>
            </a:lvl9pPr>
          </a:lstStyle>
          <a:p>
            <a:endParaRPr/>
          </a:p>
        </p:txBody>
      </p:sp>
      <p:sp>
        <p:nvSpPr>
          <p:cNvPr id="36" name="Google Shape;36;p2"/>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3062950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9514200" y="4618800"/>
            <a:ext cx="8773800" cy="5668200"/>
          </a:xfrm>
          <a:prstGeom prst="rtTriangle">
            <a:avLst/>
          </a:prstGeom>
          <a:solidFill>
            <a:schemeClr val="dk1"/>
          </a:solidFill>
          <a:ln>
            <a:noFill/>
          </a:ln>
        </p:spPr>
        <p:txBody>
          <a:bodyPr spcFirstLastPara="1" wrap="square" lIns="163242" tIns="163242" rIns="163242" bIns="163242"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grpSp>
        <p:nvGrpSpPr>
          <p:cNvPr id="39" name="Google Shape;39;p3"/>
          <p:cNvGrpSpPr/>
          <p:nvPr/>
        </p:nvGrpSpPr>
        <p:grpSpPr>
          <a:xfrm>
            <a:off x="11188385" y="7922252"/>
            <a:ext cx="5820290" cy="236468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43" name="Google Shape;43;p3"/>
          <p:cNvGrpSpPr/>
          <p:nvPr/>
        </p:nvGrpSpPr>
        <p:grpSpPr>
          <a:xfrm>
            <a:off x="398298" y="28"/>
            <a:ext cx="5590828" cy="2166617"/>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grpSp>
      <p:sp>
        <p:nvSpPr>
          <p:cNvPr id="47" name="Google Shape;47;p3"/>
          <p:cNvSpPr txBox="1">
            <a:spLocks noGrp="1"/>
          </p:cNvSpPr>
          <p:nvPr>
            <p:ph type="title"/>
          </p:nvPr>
        </p:nvSpPr>
        <p:spPr>
          <a:xfrm>
            <a:off x="3777368" y="3492200"/>
            <a:ext cx="10755000" cy="3292200"/>
          </a:xfrm>
          <a:prstGeom prst="rect">
            <a:avLst/>
          </a:prstGeom>
        </p:spPr>
        <p:txBody>
          <a:bodyPr spcFirstLastPara="1" wrap="square" lIns="163242" tIns="163242" rIns="163242" bIns="163242" anchor="ctr" anchorCtr="0">
            <a:normAutofit/>
          </a:bodyPr>
          <a:lstStyle>
            <a:lvl1pPr lvl="0" algn="ctr">
              <a:spcBef>
                <a:spcPts val="0"/>
              </a:spcBef>
              <a:spcAft>
                <a:spcPts val="0"/>
              </a:spcAft>
              <a:buClr>
                <a:schemeClr val="dk2"/>
              </a:buClr>
              <a:buSzPts val="3200"/>
              <a:buNone/>
              <a:defRPr sz="5700">
                <a:solidFill>
                  <a:schemeClr val="dk2"/>
                </a:solidFill>
              </a:defRPr>
            </a:lvl1pPr>
            <a:lvl2pPr lvl="1" algn="ctr">
              <a:spcBef>
                <a:spcPts val="0"/>
              </a:spcBef>
              <a:spcAft>
                <a:spcPts val="0"/>
              </a:spcAft>
              <a:buClr>
                <a:schemeClr val="dk2"/>
              </a:buClr>
              <a:buSzPts val="3200"/>
              <a:buNone/>
              <a:defRPr sz="5700">
                <a:solidFill>
                  <a:schemeClr val="dk2"/>
                </a:solidFill>
              </a:defRPr>
            </a:lvl2pPr>
            <a:lvl3pPr lvl="2" algn="ctr">
              <a:spcBef>
                <a:spcPts val="0"/>
              </a:spcBef>
              <a:spcAft>
                <a:spcPts val="0"/>
              </a:spcAft>
              <a:buClr>
                <a:schemeClr val="dk2"/>
              </a:buClr>
              <a:buSzPts val="3200"/>
              <a:buNone/>
              <a:defRPr sz="5700">
                <a:solidFill>
                  <a:schemeClr val="dk2"/>
                </a:solidFill>
              </a:defRPr>
            </a:lvl3pPr>
            <a:lvl4pPr lvl="3" algn="ctr">
              <a:spcBef>
                <a:spcPts val="0"/>
              </a:spcBef>
              <a:spcAft>
                <a:spcPts val="0"/>
              </a:spcAft>
              <a:buClr>
                <a:schemeClr val="dk2"/>
              </a:buClr>
              <a:buSzPts val="3200"/>
              <a:buNone/>
              <a:defRPr sz="5700">
                <a:solidFill>
                  <a:schemeClr val="dk2"/>
                </a:solidFill>
              </a:defRPr>
            </a:lvl4pPr>
            <a:lvl5pPr lvl="4" algn="ctr">
              <a:spcBef>
                <a:spcPts val="0"/>
              </a:spcBef>
              <a:spcAft>
                <a:spcPts val="0"/>
              </a:spcAft>
              <a:buClr>
                <a:schemeClr val="dk2"/>
              </a:buClr>
              <a:buSzPts val="3200"/>
              <a:buNone/>
              <a:defRPr sz="5700">
                <a:solidFill>
                  <a:schemeClr val="dk2"/>
                </a:solidFill>
              </a:defRPr>
            </a:lvl5pPr>
            <a:lvl6pPr lvl="5" algn="ctr">
              <a:spcBef>
                <a:spcPts val="0"/>
              </a:spcBef>
              <a:spcAft>
                <a:spcPts val="0"/>
              </a:spcAft>
              <a:buClr>
                <a:schemeClr val="dk2"/>
              </a:buClr>
              <a:buSzPts val="3200"/>
              <a:buNone/>
              <a:defRPr sz="5700">
                <a:solidFill>
                  <a:schemeClr val="dk2"/>
                </a:solidFill>
              </a:defRPr>
            </a:lvl6pPr>
            <a:lvl7pPr lvl="6" algn="ctr">
              <a:spcBef>
                <a:spcPts val="0"/>
              </a:spcBef>
              <a:spcAft>
                <a:spcPts val="0"/>
              </a:spcAft>
              <a:buClr>
                <a:schemeClr val="dk2"/>
              </a:buClr>
              <a:buSzPts val="3200"/>
              <a:buNone/>
              <a:defRPr sz="5700">
                <a:solidFill>
                  <a:schemeClr val="dk2"/>
                </a:solidFill>
              </a:defRPr>
            </a:lvl7pPr>
            <a:lvl8pPr lvl="7" algn="ctr">
              <a:spcBef>
                <a:spcPts val="0"/>
              </a:spcBef>
              <a:spcAft>
                <a:spcPts val="0"/>
              </a:spcAft>
              <a:buClr>
                <a:schemeClr val="dk2"/>
              </a:buClr>
              <a:buSzPts val="3200"/>
              <a:buNone/>
              <a:defRPr sz="5700">
                <a:solidFill>
                  <a:schemeClr val="dk2"/>
                </a:solidFill>
              </a:defRPr>
            </a:lvl8pPr>
            <a:lvl9pPr lvl="8" algn="ctr">
              <a:spcBef>
                <a:spcPts val="0"/>
              </a:spcBef>
              <a:spcAft>
                <a:spcPts val="0"/>
              </a:spcAft>
              <a:buClr>
                <a:schemeClr val="dk2"/>
              </a:buClr>
              <a:buSzPts val="3200"/>
              <a:buNone/>
              <a:defRPr sz="5700">
                <a:solidFill>
                  <a:schemeClr val="dk2"/>
                </a:solidFill>
              </a:defRPr>
            </a:lvl9pPr>
          </a:lstStyle>
          <a:p>
            <a:endParaRPr/>
          </a:p>
        </p:txBody>
      </p:sp>
      <p:sp>
        <p:nvSpPr>
          <p:cNvPr id="48" name="Google Shape;48;p3"/>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2521948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7165200" y="3101400"/>
            <a:ext cx="11122800" cy="7185600"/>
          </a:xfrm>
          <a:prstGeom prst="rtTriangle">
            <a:avLst/>
          </a:prstGeom>
          <a:solidFill>
            <a:schemeClr val="lt2"/>
          </a:solidFill>
          <a:ln>
            <a:noFill/>
          </a:ln>
        </p:spPr>
        <p:txBody>
          <a:bodyPr spcFirstLastPara="1" wrap="square" lIns="163242" tIns="163242" rIns="163242" bIns="163242"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51" name="Google Shape;51;p4"/>
          <p:cNvSpPr/>
          <p:nvPr/>
        </p:nvSpPr>
        <p:spPr>
          <a:xfrm>
            <a:off x="62" y="5649000"/>
            <a:ext cx="14740800" cy="4638000"/>
          </a:xfrm>
          <a:prstGeom prst="rtTriangle">
            <a:avLst/>
          </a:prstGeom>
          <a:solidFill>
            <a:schemeClr val="accent3"/>
          </a:solidFill>
          <a:ln>
            <a:noFill/>
          </a:ln>
        </p:spPr>
        <p:txBody>
          <a:bodyPr spcFirstLastPara="1" wrap="square" lIns="163242" tIns="163242" rIns="163242" bIns="163242"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52" name="Google Shape;52;p4"/>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2" tIns="163242" rIns="163242" bIns="163242"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53" name="Google Shape;53;p4"/>
          <p:cNvSpPr txBox="1">
            <a:spLocks noGrp="1"/>
          </p:cNvSpPr>
          <p:nvPr>
            <p:ph type="title"/>
          </p:nvPr>
        </p:nvSpPr>
        <p:spPr>
          <a:xfrm>
            <a:off x="1638300" y="1691201"/>
            <a:ext cx="15011400" cy="1909200"/>
          </a:xfrm>
          <a:prstGeom prst="rect">
            <a:avLst/>
          </a:prstGeom>
        </p:spPr>
        <p:txBody>
          <a:bodyPr spcFirstLastPara="1" wrap="square" lIns="163242" tIns="163242" rIns="163242" bIns="163242" anchor="t" anchorCtr="0">
            <a:normAutofit/>
          </a:bodyPr>
          <a:lstStyle>
            <a:lvl1pPr lvl="0">
              <a:spcBef>
                <a:spcPts val="0"/>
              </a:spcBef>
              <a:spcAft>
                <a:spcPts val="0"/>
              </a:spcAft>
              <a:buSzPts val="3000"/>
              <a:buNone/>
              <a:defRPr sz="5400"/>
            </a:lvl1pPr>
            <a:lvl2pPr lvl="1">
              <a:spcBef>
                <a:spcPts val="0"/>
              </a:spcBef>
              <a:spcAft>
                <a:spcPts val="0"/>
              </a:spcAft>
              <a:buSzPts val="3000"/>
              <a:buNone/>
              <a:defRPr sz="5400"/>
            </a:lvl2pPr>
            <a:lvl3pPr lvl="2">
              <a:spcBef>
                <a:spcPts val="0"/>
              </a:spcBef>
              <a:spcAft>
                <a:spcPts val="0"/>
              </a:spcAft>
              <a:buSzPts val="3000"/>
              <a:buNone/>
              <a:defRPr sz="5400"/>
            </a:lvl3pPr>
            <a:lvl4pPr lvl="3">
              <a:spcBef>
                <a:spcPts val="0"/>
              </a:spcBef>
              <a:spcAft>
                <a:spcPts val="0"/>
              </a:spcAft>
              <a:buSzPts val="3000"/>
              <a:buNone/>
              <a:defRPr sz="5400"/>
            </a:lvl4pPr>
            <a:lvl5pPr lvl="4">
              <a:spcBef>
                <a:spcPts val="0"/>
              </a:spcBef>
              <a:spcAft>
                <a:spcPts val="0"/>
              </a:spcAft>
              <a:buSzPts val="3000"/>
              <a:buNone/>
              <a:defRPr sz="5400"/>
            </a:lvl5pPr>
            <a:lvl6pPr lvl="5">
              <a:spcBef>
                <a:spcPts val="0"/>
              </a:spcBef>
              <a:spcAft>
                <a:spcPts val="0"/>
              </a:spcAft>
              <a:buSzPts val="3000"/>
              <a:buNone/>
              <a:defRPr sz="5400"/>
            </a:lvl6pPr>
            <a:lvl7pPr lvl="6">
              <a:spcBef>
                <a:spcPts val="0"/>
              </a:spcBef>
              <a:spcAft>
                <a:spcPts val="0"/>
              </a:spcAft>
              <a:buSzPts val="3000"/>
              <a:buNone/>
              <a:defRPr sz="5400"/>
            </a:lvl7pPr>
            <a:lvl8pPr lvl="7">
              <a:spcBef>
                <a:spcPts val="0"/>
              </a:spcBef>
              <a:spcAft>
                <a:spcPts val="0"/>
              </a:spcAft>
              <a:buSzPts val="3000"/>
              <a:buNone/>
              <a:defRPr sz="5400"/>
            </a:lvl8pPr>
            <a:lvl9pPr lvl="8">
              <a:spcBef>
                <a:spcPts val="0"/>
              </a:spcBef>
              <a:spcAft>
                <a:spcPts val="0"/>
              </a:spcAft>
              <a:buSzPts val="3000"/>
              <a:buNone/>
              <a:defRPr sz="5400"/>
            </a:lvl9pPr>
          </a:lstStyle>
          <a:p>
            <a:endParaRPr/>
          </a:p>
        </p:txBody>
      </p:sp>
      <p:sp>
        <p:nvSpPr>
          <p:cNvPr id="54" name="Google Shape;54;p4"/>
          <p:cNvSpPr txBox="1">
            <a:spLocks noGrp="1"/>
          </p:cNvSpPr>
          <p:nvPr>
            <p:ph type="body" idx="1"/>
          </p:nvPr>
        </p:nvSpPr>
        <p:spPr>
          <a:xfrm>
            <a:off x="1638300" y="3981450"/>
            <a:ext cx="15011400" cy="4896000"/>
          </a:xfrm>
          <a:prstGeom prst="rect">
            <a:avLst/>
          </a:prstGeom>
        </p:spPr>
        <p:txBody>
          <a:bodyPr spcFirstLastPara="1" wrap="square" lIns="163242" tIns="163242" rIns="163242" bIns="163242" anchor="t" anchorCtr="0">
            <a:normAutofit/>
          </a:bodyPr>
          <a:lstStyle>
            <a:lvl1pPr marL="816333" lvl="0" indent="-555563">
              <a:spcBef>
                <a:spcPts val="0"/>
              </a:spcBef>
              <a:spcAft>
                <a:spcPts val="0"/>
              </a:spcAft>
              <a:buSzPts val="1300"/>
              <a:buChar char="●"/>
              <a:defRPr/>
            </a:lvl1pPr>
            <a:lvl2pPr marL="1632682" lvl="1" indent="-532890">
              <a:spcBef>
                <a:spcPts val="0"/>
              </a:spcBef>
              <a:spcAft>
                <a:spcPts val="0"/>
              </a:spcAft>
              <a:buSzPts val="1100"/>
              <a:buChar char="○"/>
              <a:defRPr/>
            </a:lvl2pPr>
            <a:lvl3pPr marL="2449011" lvl="2" indent="-532890">
              <a:spcBef>
                <a:spcPts val="0"/>
              </a:spcBef>
              <a:spcAft>
                <a:spcPts val="0"/>
              </a:spcAft>
              <a:buSzPts val="1100"/>
              <a:buChar char="■"/>
              <a:defRPr/>
            </a:lvl3pPr>
            <a:lvl4pPr marL="3265360" lvl="3" indent="-532890">
              <a:spcBef>
                <a:spcPts val="0"/>
              </a:spcBef>
              <a:spcAft>
                <a:spcPts val="0"/>
              </a:spcAft>
              <a:buSzPts val="1100"/>
              <a:buChar char="●"/>
              <a:defRPr/>
            </a:lvl4pPr>
            <a:lvl5pPr marL="4081683" lvl="4" indent="-532890">
              <a:spcBef>
                <a:spcPts val="0"/>
              </a:spcBef>
              <a:spcAft>
                <a:spcPts val="0"/>
              </a:spcAft>
              <a:buSzPts val="1100"/>
              <a:buChar char="○"/>
              <a:defRPr/>
            </a:lvl5pPr>
            <a:lvl6pPr marL="4898022" lvl="5" indent="-532890">
              <a:spcBef>
                <a:spcPts val="0"/>
              </a:spcBef>
              <a:spcAft>
                <a:spcPts val="0"/>
              </a:spcAft>
              <a:buSzPts val="1100"/>
              <a:buChar char="■"/>
              <a:defRPr/>
            </a:lvl6pPr>
            <a:lvl7pPr marL="5714356" lvl="6" indent="-532890">
              <a:spcBef>
                <a:spcPts val="0"/>
              </a:spcBef>
              <a:spcAft>
                <a:spcPts val="0"/>
              </a:spcAft>
              <a:buSzPts val="1100"/>
              <a:buChar char="●"/>
              <a:defRPr/>
            </a:lvl7pPr>
            <a:lvl8pPr marL="6530701" lvl="7" indent="-532890">
              <a:spcBef>
                <a:spcPts val="0"/>
              </a:spcBef>
              <a:spcAft>
                <a:spcPts val="0"/>
              </a:spcAft>
              <a:buSzPts val="1100"/>
              <a:buChar char="○"/>
              <a:defRPr/>
            </a:lvl8pPr>
            <a:lvl9pPr marL="7347032" lvl="8" indent="-53289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27822921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7165200" y="3101400"/>
            <a:ext cx="11122800" cy="7185600"/>
          </a:xfrm>
          <a:prstGeom prst="rtTriangle">
            <a:avLst/>
          </a:prstGeom>
          <a:solidFill>
            <a:schemeClr val="lt2"/>
          </a:solidFill>
          <a:ln>
            <a:noFill/>
          </a:ln>
        </p:spPr>
        <p:txBody>
          <a:bodyPr spcFirstLastPara="1" wrap="square" lIns="163242" tIns="163242" rIns="163242" bIns="163242"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58" name="Google Shape;58;p5"/>
          <p:cNvSpPr/>
          <p:nvPr/>
        </p:nvSpPr>
        <p:spPr>
          <a:xfrm>
            <a:off x="62" y="5649000"/>
            <a:ext cx="14740800" cy="4638000"/>
          </a:xfrm>
          <a:prstGeom prst="rtTriangle">
            <a:avLst/>
          </a:prstGeom>
          <a:solidFill>
            <a:schemeClr val="accent3"/>
          </a:solidFill>
          <a:ln>
            <a:noFill/>
          </a:ln>
        </p:spPr>
        <p:txBody>
          <a:bodyPr spcFirstLastPara="1" wrap="square" lIns="163242" tIns="163242" rIns="163242" bIns="163242"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59" name="Google Shape;59;p5"/>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2" tIns="163242" rIns="163242" bIns="163242"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60" name="Google Shape;60;p5"/>
          <p:cNvSpPr txBox="1">
            <a:spLocks noGrp="1"/>
          </p:cNvSpPr>
          <p:nvPr>
            <p:ph type="title"/>
          </p:nvPr>
        </p:nvSpPr>
        <p:spPr>
          <a:xfrm>
            <a:off x="1638300" y="1691201"/>
            <a:ext cx="15011400" cy="1909200"/>
          </a:xfrm>
          <a:prstGeom prst="rect">
            <a:avLst/>
          </a:prstGeom>
        </p:spPr>
        <p:txBody>
          <a:bodyPr spcFirstLastPara="1" wrap="square" lIns="163242" tIns="163242" rIns="163242" bIns="163242" anchor="t" anchorCtr="0">
            <a:normAutofit/>
          </a:bodyPr>
          <a:lstStyle>
            <a:lvl1pPr lvl="0">
              <a:spcBef>
                <a:spcPts val="0"/>
              </a:spcBef>
              <a:spcAft>
                <a:spcPts val="0"/>
              </a:spcAft>
              <a:buSzPts val="3000"/>
              <a:buNone/>
              <a:defRPr sz="5400"/>
            </a:lvl1pPr>
            <a:lvl2pPr lvl="1">
              <a:spcBef>
                <a:spcPts val="0"/>
              </a:spcBef>
              <a:spcAft>
                <a:spcPts val="0"/>
              </a:spcAft>
              <a:buSzPts val="3000"/>
              <a:buNone/>
              <a:defRPr sz="5400"/>
            </a:lvl2pPr>
            <a:lvl3pPr lvl="2">
              <a:spcBef>
                <a:spcPts val="0"/>
              </a:spcBef>
              <a:spcAft>
                <a:spcPts val="0"/>
              </a:spcAft>
              <a:buSzPts val="3000"/>
              <a:buNone/>
              <a:defRPr sz="5400"/>
            </a:lvl3pPr>
            <a:lvl4pPr lvl="3">
              <a:spcBef>
                <a:spcPts val="0"/>
              </a:spcBef>
              <a:spcAft>
                <a:spcPts val="0"/>
              </a:spcAft>
              <a:buSzPts val="3000"/>
              <a:buNone/>
              <a:defRPr sz="5400"/>
            </a:lvl4pPr>
            <a:lvl5pPr lvl="4">
              <a:spcBef>
                <a:spcPts val="0"/>
              </a:spcBef>
              <a:spcAft>
                <a:spcPts val="0"/>
              </a:spcAft>
              <a:buSzPts val="3000"/>
              <a:buNone/>
              <a:defRPr sz="5400"/>
            </a:lvl5pPr>
            <a:lvl6pPr lvl="5">
              <a:spcBef>
                <a:spcPts val="0"/>
              </a:spcBef>
              <a:spcAft>
                <a:spcPts val="0"/>
              </a:spcAft>
              <a:buSzPts val="3000"/>
              <a:buNone/>
              <a:defRPr sz="5400"/>
            </a:lvl6pPr>
            <a:lvl7pPr lvl="6">
              <a:spcBef>
                <a:spcPts val="0"/>
              </a:spcBef>
              <a:spcAft>
                <a:spcPts val="0"/>
              </a:spcAft>
              <a:buSzPts val="3000"/>
              <a:buNone/>
              <a:defRPr sz="5400"/>
            </a:lvl7pPr>
            <a:lvl8pPr lvl="7">
              <a:spcBef>
                <a:spcPts val="0"/>
              </a:spcBef>
              <a:spcAft>
                <a:spcPts val="0"/>
              </a:spcAft>
              <a:buSzPts val="3000"/>
              <a:buNone/>
              <a:defRPr sz="5400"/>
            </a:lvl8pPr>
            <a:lvl9pPr lvl="8">
              <a:spcBef>
                <a:spcPts val="0"/>
              </a:spcBef>
              <a:spcAft>
                <a:spcPts val="0"/>
              </a:spcAft>
              <a:buSzPts val="3000"/>
              <a:buNone/>
              <a:defRPr sz="5400"/>
            </a:lvl9pPr>
          </a:lstStyle>
          <a:p>
            <a:endParaRPr/>
          </a:p>
        </p:txBody>
      </p:sp>
      <p:sp>
        <p:nvSpPr>
          <p:cNvPr id="61" name="Google Shape;61;p5"/>
          <p:cNvSpPr txBox="1">
            <a:spLocks noGrp="1"/>
          </p:cNvSpPr>
          <p:nvPr>
            <p:ph type="body" idx="1"/>
          </p:nvPr>
        </p:nvSpPr>
        <p:spPr>
          <a:xfrm>
            <a:off x="1638300" y="3981450"/>
            <a:ext cx="7372200" cy="4896000"/>
          </a:xfrm>
          <a:prstGeom prst="rect">
            <a:avLst/>
          </a:prstGeom>
        </p:spPr>
        <p:txBody>
          <a:bodyPr spcFirstLastPara="1" wrap="square" lIns="163242" tIns="163242" rIns="163242" bIns="163242" anchor="t" anchorCtr="0">
            <a:normAutofit/>
          </a:bodyPr>
          <a:lstStyle>
            <a:lvl1pPr marL="816333" lvl="0" indent="-555563">
              <a:spcBef>
                <a:spcPts val="0"/>
              </a:spcBef>
              <a:spcAft>
                <a:spcPts val="0"/>
              </a:spcAft>
              <a:buSzPts val="1300"/>
              <a:buChar char="●"/>
              <a:defRPr/>
            </a:lvl1pPr>
            <a:lvl2pPr marL="1632682" lvl="1" indent="-532890">
              <a:spcBef>
                <a:spcPts val="0"/>
              </a:spcBef>
              <a:spcAft>
                <a:spcPts val="0"/>
              </a:spcAft>
              <a:buSzPts val="1100"/>
              <a:buChar char="○"/>
              <a:defRPr/>
            </a:lvl2pPr>
            <a:lvl3pPr marL="2449011" lvl="2" indent="-532890">
              <a:spcBef>
                <a:spcPts val="0"/>
              </a:spcBef>
              <a:spcAft>
                <a:spcPts val="0"/>
              </a:spcAft>
              <a:buSzPts val="1100"/>
              <a:buChar char="■"/>
              <a:defRPr/>
            </a:lvl3pPr>
            <a:lvl4pPr marL="3265360" lvl="3" indent="-532890">
              <a:spcBef>
                <a:spcPts val="0"/>
              </a:spcBef>
              <a:spcAft>
                <a:spcPts val="0"/>
              </a:spcAft>
              <a:buSzPts val="1100"/>
              <a:buChar char="●"/>
              <a:defRPr/>
            </a:lvl4pPr>
            <a:lvl5pPr marL="4081683" lvl="4" indent="-532890">
              <a:spcBef>
                <a:spcPts val="0"/>
              </a:spcBef>
              <a:spcAft>
                <a:spcPts val="0"/>
              </a:spcAft>
              <a:buSzPts val="1100"/>
              <a:buChar char="○"/>
              <a:defRPr/>
            </a:lvl5pPr>
            <a:lvl6pPr marL="4898022" lvl="5" indent="-532890">
              <a:spcBef>
                <a:spcPts val="0"/>
              </a:spcBef>
              <a:spcAft>
                <a:spcPts val="0"/>
              </a:spcAft>
              <a:buSzPts val="1100"/>
              <a:buChar char="■"/>
              <a:defRPr/>
            </a:lvl6pPr>
            <a:lvl7pPr marL="5714356" lvl="6" indent="-532890">
              <a:spcBef>
                <a:spcPts val="0"/>
              </a:spcBef>
              <a:spcAft>
                <a:spcPts val="0"/>
              </a:spcAft>
              <a:buSzPts val="1100"/>
              <a:buChar char="●"/>
              <a:defRPr/>
            </a:lvl7pPr>
            <a:lvl8pPr marL="6530701" lvl="7" indent="-532890">
              <a:spcBef>
                <a:spcPts val="0"/>
              </a:spcBef>
              <a:spcAft>
                <a:spcPts val="0"/>
              </a:spcAft>
              <a:buSzPts val="1100"/>
              <a:buChar char="○"/>
              <a:defRPr/>
            </a:lvl8pPr>
            <a:lvl9pPr marL="7347032" lvl="8" indent="-53289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9277350" y="3981450"/>
            <a:ext cx="7372200" cy="4896000"/>
          </a:xfrm>
          <a:prstGeom prst="rect">
            <a:avLst/>
          </a:prstGeom>
        </p:spPr>
        <p:txBody>
          <a:bodyPr spcFirstLastPara="1" wrap="square" lIns="163242" tIns="163242" rIns="163242" bIns="163242" anchor="t" anchorCtr="0">
            <a:normAutofit/>
          </a:bodyPr>
          <a:lstStyle>
            <a:lvl1pPr marL="816333" lvl="0" indent="-555563">
              <a:spcBef>
                <a:spcPts val="0"/>
              </a:spcBef>
              <a:spcAft>
                <a:spcPts val="0"/>
              </a:spcAft>
              <a:buSzPts val="1300"/>
              <a:buChar char="●"/>
              <a:defRPr/>
            </a:lvl1pPr>
            <a:lvl2pPr marL="1632682" lvl="1" indent="-532890">
              <a:spcBef>
                <a:spcPts val="0"/>
              </a:spcBef>
              <a:spcAft>
                <a:spcPts val="0"/>
              </a:spcAft>
              <a:buSzPts val="1100"/>
              <a:buChar char="○"/>
              <a:defRPr/>
            </a:lvl2pPr>
            <a:lvl3pPr marL="2449011" lvl="2" indent="-532890">
              <a:spcBef>
                <a:spcPts val="0"/>
              </a:spcBef>
              <a:spcAft>
                <a:spcPts val="0"/>
              </a:spcAft>
              <a:buSzPts val="1100"/>
              <a:buChar char="■"/>
              <a:defRPr/>
            </a:lvl3pPr>
            <a:lvl4pPr marL="3265360" lvl="3" indent="-532890">
              <a:spcBef>
                <a:spcPts val="0"/>
              </a:spcBef>
              <a:spcAft>
                <a:spcPts val="0"/>
              </a:spcAft>
              <a:buSzPts val="1100"/>
              <a:buChar char="●"/>
              <a:defRPr/>
            </a:lvl4pPr>
            <a:lvl5pPr marL="4081683" lvl="4" indent="-532890">
              <a:spcBef>
                <a:spcPts val="0"/>
              </a:spcBef>
              <a:spcAft>
                <a:spcPts val="0"/>
              </a:spcAft>
              <a:buSzPts val="1100"/>
              <a:buChar char="○"/>
              <a:defRPr/>
            </a:lvl5pPr>
            <a:lvl6pPr marL="4898022" lvl="5" indent="-532890">
              <a:spcBef>
                <a:spcPts val="0"/>
              </a:spcBef>
              <a:spcAft>
                <a:spcPts val="0"/>
              </a:spcAft>
              <a:buSzPts val="1100"/>
              <a:buChar char="■"/>
              <a:defRPr/>
            </a:lvl6pPr>
            <a:lvl7pPr marL="5714356" lvl="6" indent="-532890">
              <a:spcBef>
                <a:spcPts val="0"/>
              </a:spcBef>
              <a:spcAft>
                <a:spcPts val="0"/>
              </a:spcAft>
              <a:buSzPts val="1100"/>
              <a:buChar char="●"/>
              <a:defRPr/>
            </a:lvl7pPr>
            <a:lvl8pPr marL="6530701" lvl="7" indent="-532890">
              <a:spcBef>
                <a:spcPts val="0"/>
              </a:spcBef>
              <a:spcAft>
                <a:spcPts val="0"/>
              </a:spcAft>
              <a:buSzPts val="1100"/>
              <a:buChar char="○"/>
              <a:defRPr/>
            </a:lvl8pPr>
            <a:lvl9pPr marL="7347032" lvl="8" indent="-53289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3659655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7165200" y="3101400"/>
            <a:ext cx="11122800" cy="7185600"/>
          </a:xfrm>
          <a:prstGeom prst="rtTriangle">
            <a:avLst/>
          </a:prstGeom>
          <a:solidFill>
            <a:schemeClr val="lt2"/>
          </a:solidFill>
          <a:ln>
            <a:noFill/>
          </a:ln>
        </p:spPr>
        <p:txBody>
          <a:bodyPr spcFirstLastPara="1" wrap="square" lIns="163242" tIns="163242" rIns="163242" bIns="163242"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66" name="Google Shape;66;p6"/>
          <p:cNvSpPr/>
          <p:nvPr/>
        </p:nvSpPr>
        <p:spPr>
          <a:xfrm>
            <a:off x="62" y="5649000"/>
            <a:ext cx="14740800" cy="4638000"/>
          </a:xfrm>
          <a:prstGeom prst="rtTriangle">
            <a:avLst/>
          </a:prstGeom>
          <a:solidFill>
            <a:schemeClr val="accent3"/>
          </a:solidFill>
          <a:ln>
            <a:noFill/>
          </a:ln>
        </p:spPr>
        <p:txBody>
          <a:bodyPr spcFirstLastPara="1" wrap="square" lIns="163242" tIns="163242" rIns="163242" bIns="163242"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67" name="Google Shape;67;p6"/>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2" tIns="163242" rIns="163242" bIns="163242"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68" name="Google Shape;68;p6"/>
          <p:cNvSpPr txBox="1">
            <a:spLocks noGrp="1"/>
          </p:cNvSpPr>
          <p:nvPr>
            <p:ph type="title"/>
          </p:nvPr>
        </p:nvSpPr>
        <p:spPr>
          <a:xfrm>
            <a:off x="1638300" y="1691201"/>
            <a:ext cx="15011400" cy="1909200"/>
          </a:xfrm>
          <a:prstGeom prst="rect">
            <a:avLst/>
          </a:prstGeom>
        </p:spPr>
        <p:txBody>
          <a:bodyPr spcFirstLastPara="1" wrap="square" lIns="163242" tIns="163242" rIns="163242" bIns="163242" anchor="t" anchorCtr="0">
            <a:normAutofit/>
          </a:bodyPr>
          <a:lstStyle>
            <a:lvl1pPr lvl="0">
              <a:spcBef>
                <a:spcPts val="0"/>
              </a:spcBef>
              <a:spcAft>
                <a:spcPts val="0"/>
              </a:spcAft>
              <a:buSzPts val="3000"/>
              <a:buNone/>
              <a:defRPr sz="5400"/>
            </a:lvl1pPr>
            <a:lvl2pPr lvl="1">
              <a:spcBef>
                <a:spcPts val="0"/>
              </a:spcBef>
              <a:spcAft>
                <a:spcPts val="0"/>
              </a:spcAft>
              <a:buSzPts val="3000"/>
              <a:buNone/>
              <a:defRPr sz="5400"/>
            </a:lvl2pPr>
            <a:lvl3pPr lvl="2">
              <a:spcBef>
                <a:spcPts val="0"/>
              </a:spcBef>
              <a:spcAft>
                <a:spcPts val="0"/>
              </a:spcAft>
              <a:buSzPts val="3000"/>
              <a:buNone/>
              <a:defRPr sz="5400"/>
            </a:lvl3pPr>
            <a:lvl4pPr lvl="3">
              <a:spcBef>
                <a:spcPts val="0"/>
              </a:spcBef>
              <a:spcAft>
                <a:spcPts val="0"/>
              </a:spcAft>
              <a:buSzPts val="3000"/>
              <a:buNone/>
              <a:defRPr sz="5400"/>
            </a:lvl4pPr>
            <a:lvl5pPr lvl="4">
              <a:spcBef>
                <a:spcPts val="0"/>
              </a:spcBef>
              <a:spcAft>
                <a:spcPts val="0"/>
              </a:spcAft>
              <a:buSzPts val="3000"/>
              <a:buNone/>
              <a:defRPr sz="5400"/>
            </a:lvl5pPr>
            <a:lvl6pPr lvl="5">
              <a:spcBef>
                <a:spcPts val="0"/>
              </a:spcBef>
              <a:spcAft>
                <a:spcPts val="0"/>
              </a:spcAft>
              <a:buSzPts val="3000"/>
              <a:buNone/>
              <a:defRPr sz="5400"/>
            </a:lvl6pPr>
            <a:lvl7pPr lvl="6">
              <a:spcBef>
                <a:spcPts val="0"/>
              </a:spcBef>
              <a:spcAft>
                <a:spcPts val="0"/>
              </a:spcAft>
              <a:buSzPts val="3000"/>
              <a:buNone/>
              <a:defRPr sz="5400"/>
            </a:lvl7pPr>
            <a:lvl8pPr lvl="7">
              <a:spcBef>
                <a:spcPts val="0"/>
              </a:spcBef>
              <a:spcAft>
                <a:spcPts val="0"/>
              </a:spcAft>
              <a:buSzPts val="3000"/>
              <a:buNone/>
              <a:defRPr sz="5400"/>
            </a:lvl8pPr>
            <a:lvl9pPr lvl="8">
              <a:spcBef>
                <a:spcPts val="0"/>
              </a:spcBef>
              <a:spcAft>
                <a:spcPts val="0"/>
              </a:spcAft>
              <a:buSzPts val="3000"/>
              <a:buNone/>
              <a:defRPr sz="5400"/>
            </a:lvl9pPr>
          </a:lstStyle>
          <a:p>
            <a:endParaRPr/>
          </a:p>
        </p:txBody>
      </p:sp>
      <p:sp>
        <p:nvSpPr>
          <p:cNvPr id="69" name="Google Shape;69;p6"/>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3530539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7165200" y="3101400"/>
            <a:ext cx="11122800" cy="7185600"/>
          </a:xfrm>
          <a:prstGeom prst="rtTriangle">
            <a:avLst/>
          </a:prstGeom>
          <a:solidFill>
            <a:schemeClr val="lt2"/>
          </a:solidFill>
          <a:ln>
            <a:noFill/>
          </a:ln>
        </p:spPr>
        <p:txBody>
          <a:bodyPr spcFirstLastPara="1" wrap="square" lIns="163242" tIns="163242" rIns="163242" bIns="163242"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72" name="Google Shape;72;p7"/>
          <p:cNvSpPr/>
          <p:nvPr/>
        </p:nvSpPr>
        <p:spPr>
          <a:xfrm>
            <a:off x="62" y="5649000"/>
            <a:ext cx="14740800" cy="4638000"/>
          </a:xfrm>
          <a:prstGeom prst="rtTriangle">
            <a:avLst/>
          </a:prstGeom>
          <a:solidFill>
            <a:schemeClr val="dk2"/>
          </a:solidFill>
          <a:ln>
            <a:noFill/>
          </a:ln>
        </p:spPr>
        <p:txBody>
          <a:bodyPr spcFirstLastPara="1" wrap="square" lIns="163242" tIns="163242" rIns="163242" bIns="163242"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73" name="Google Shape;73;p7"/>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2" tIns="163242" rIns="163242" bIns="163242"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74" name="Google Shape;74;p7"/>
          <p:cNvSpPr txBox="1">
            <a:spLocks noGrp="1"/>
          </p:cNvSpPr>
          <p:nvPr>
            <p:ph type="title"/>
          </p:nvPr>
        </p:nvSpPr>
        <p:spPr>
          <a:xfrm>
            <a:off x="1638300" y="1691201"/>
            <a:ext cx="7418400" cy="2766000"/>
          </a:xfrm>
          <a:prstGeom prst="rect">
            <a:avLst/>
          </a:prstGeom>
        </p:spPr>
        <p:txBody>
          <a:bodyPr spcFirstLastPara="1" wrap="square" lIns="163242" tIns="163242" rIns="163242" bIns="163242" anchor="t" anchorCtr="0">
            <a:normAutofit/>
          </a:bodyPr>
          <a:lstStyle>
            <a:lvl1pPr lvl="0">
              <a:spcBef>
                <a:spcPts val="0"/>
              </a:spcBef>
              <a:spcAft>
                <a:spcPts val="0"/>
              </a:spcAft>
              <a:buSzPts val="3000"/>
              <a:buNone/>
              <a:defRPr sz="5400"/>
            </a:lvl1pPr>
            <a:lvl2pPr lvl="1">
              <a:spcBef>
                <a:spcPts val="0"/>
              </a:spcBef>
              <a:spcAft>
                <a:spcPts val="0"/>
              </a:spcAft>
              <a:buSzPts val="3000"/>
              <a:buNone/>
              <a:defRPr sz="5400"/>
            </a:lvl2pPr>
            <a:lvl3pPr lvl="2">
              <a:spcBef>
                <a:spcPts val="0"/>
              </a:spcBef>
              <a:spcAft>
                <a:spcPts val="0"/>
              </a:spcAft>
              <a:buSzPts val="3000"/>
              <a:buNone/>
              <a:defRPr sz="5400"/>
            </a:lvl3pPr>
            <a:lvl4pPr lvl="3">
              <a:spcBef>
                <a:spcPts val="0"/>
              </a:spcBef>
              <a:spcAft>
                <a:spcPts val="0"/>
              </a:spcAft>
              <a:buSzPts val="3000"/>
              <a:buNone/>
              <a:defRPr sz="5400"/>
            </a:lvl4pPr>
            <a:lvl5pPr lvl="4">
              <a:spcBef>
                <a:spcPts val="0"/>
              </a:spcBef>
              <a:spcAft>
                <a:spcPts val="0"/>
              </a:spcAft>
              <a:buSzPts val="3000"/>
              <a:buNone/>
              <a:defRPr sz="5400"/>
            </a:lvl5pPr>
            <a:lvl6pPr lvl="5">
              <a:spcBef>
                <a:spcPts val="0"/>
              </a:spcBef>
              <a:spcAft>
                <a:spcPts val="0"/>
              </a:spcAft>
              <a:buSzPts val="3000"/>
              <a:buNone/>
              <a:defRPr sz="5400"/>
            </a:lvl6pPr>
            <a:lvl7pPr lvl="6">
              <a:spcBef>
                <a:spcPts val="0"/>
              </a:spcBef>
              <a:spcAft>
                <a:spcPts val="0"/>
              </a:spcAft>
              <a:buSzPts val="3000"/>
              <a:buNone/>
              <a:defRPr sz="5400"/>
            </a:lvl7pPr>
            <a:lvl8pPr lvl="7">
              <a:spcBef>
                <a:spcPts val="0"/>
              </a:spcBef>
              <a:spcAft>
                <a:spcPts val="0"/>
              </a:spcAft>
              <a:buSzPts val="3000"/>
              <a:buNone/>
              <a:defRPr sz="5400"/>
            </a:lvl8pPr>
            <a:lvl9pPr lvl="8">
              <a:spcBef>
                <a:spcPts val="0"/>
              </a:spcBef>
              <a:spcAft>
                <a:spcPts val="0"/>
              </a:spcAft>
              <a:buSzPts val="3000"/>
              <a:buNone/>
              <a:defRPr sz="5400"/>
            </a:lvl9pPr>
          </a:lstStyle>
          <a:p>
            <a:endParaRPr/>
          </a:p>
        </p:txBody>
      </p:sp>
      <p:sp>
        <p:nvSpPr>
          <p:cNvPr id="75" name="Google Shape;75;p7"/>
          <p:cNvSpPr txBox="1">
            <a:spLocks noGrp="1"/>
          </p:cNvSpPr>
          <p:nvPr>
            <p:ph type="body" idx="1"/>
          </p:nvPr>
        </p:nvSpPr>
        <p:spPr>
          <a:xfrm>
            <a:off x="1661400" y="4638101"/>
            <a:ext cx="7418400" cy="4239600"/>
          </a:xfrm>
          <a:prstGeom prst="rect">
            <a:avLst/>
          </a:prstGeom>
        </p:spPr>
        <p:txBody>
          <a:bodyPr spcFirstLastPara="1" wrap="square" lIns="163242" tIns="163242" rIns="163242" bIns="163242" anchor="t" anchorCtr="0">
            <a:normAutofit/>
          </a:bodyPr>
          <a:lstStyle>
            <a:lvl1pPr marL="816333" lvl="0" indent="-555563">
              <a:spcBef>
                <a:spcPts val="0"/>
              </a:spcBef>
              <a:spcAft>
                <a:spcPts val="0"/>
              </a:spcAft>
              <a:buSzPts val="1300"/>
              <a:buChar char="●"/>
              <a:defRPr/>
            </a:lvl1pPr>
            <a:lvl2pPr marL="1632682" lvl="1" indent="-532890">
              <a:spcBef>
                <a:spcPts val="0"/>
              </a:spcBef>
              <a:spcAft>
                <a:spcPts val="0"/>
              </a:spcAft>
              <a:buSzPts val="1100"/>
              <a:buChar char="○"/>
              <a:defRPr/>
            </a:lvl2pPr>
            <a:lvl3pPr marL="2449011" lvl="2" indent="-532890">
              <a:spcBef>
                <a:spcPts val="0"/>
              </a:spcBef>
              <a:spcAft>
                <a:spcPts val="0"/>
              </a:spcAft>
              <a:buSzPts val="1100"/>
              <a:buChar char="■"/>
              <a:defRPr/>
            </a:lvl3pPr>
            <a:lvl4pPr marL="3265360" lvl="3" indent="-532890">
              <a:spcBef>
                <a:spcPts val="0"/>
              </a:spcBef>
              <a:spcAft>
                <a:spcPts val="0"/>
              </a:spcAft>
              <a:buSzPts val="1100"/>
              <a:buChar char="●"/>
              <a:defRPr/>
            </a:lvl4pPr>
            <a:lvl5pPr marL="4081683" lvl="4" indent="-532890">
              <a:spcBef>
                <a:spcPts val="0"/>
              </a:spcBef>
              <a:spcAft>
                <a:spcPts val="0"/>
              </a:spcAft>
              <a:buSzPts val="1100"/>
              <a:buChar char="○"/>
              <a:defRPr/>
            </a:lvl5pPr>
            <a:lvl6pPr marL="4898022" lvl="5" indent="-532890">
              <a:spcBef>
                <a:spcPts val="0"/>
              </a:spcBef>
              <a:spcAft>
                <a:spcPts val="0"/>
              </a:spcAft>
              <a:buSzPts val="1100"/>
              <a:buChar char="■"/>
              <a:defRPr/>
            </a:lvl6pPr>
            <a:lvl7pPr marL="5714356" lvl="6" indent="-532890">
              <a:spcBef>
                <a:spcPts val="0"/>
              </a:spcBef>
              <a:spcAft>
                <a:spcPts val="0"/>
              </a:spcAft>
              <a:buSzPts val="1100"/>
              <a:buChar char="●"/>
              <a:defRPr/>
            </a:lvl7pPr>
            <a:lvl8pPr marL="6530701" lvl="7" indent="-532890">
              <a:spcBef>
                <a:spcPts val="0"/>
              </a:spcBef>
              <a:spcAft>
                <a:spcPts val="0"/>
              </a:spcAft>
              <a:buSzPts val="1100"/>
              <a:buChar char="○"/>
              <a:defRPr/>
            </a:lvl8pPr>
            <a:lvl9pPr marL="7347032" lvl="8" indent="-53289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1272572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5646288"/>
            <a:ext cx="14738400" cy="4633800"/>
          </a:xfrm>
          <a:prstGeom prst="rtTriangle">
            <a:avLst/>
          </a:prstGeom>
          <a:solidFill>
            <a:schemeClr val="accent6"/>
          </a:solidFill>
          <a:ln>
            <a:noFill/>
          </a:ln>
        </p:spPr>
        <p:txBody>
          <a:bodyPr spcFirstLastPara="1" wrap="square" lIns="163242" tIns="163242" rIns="163242" bIns="163242"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79" name="Google Shape;79;p8"/>
          <p:cNvSpPr/>
          <p:nvPr/>
        </p:nvSpPr>
        <p:spPr>
          <a:xfrm flipH="1">
            <a:off x="7166420" y="3108227"/>
            <a:ext cx="11121000" cy="7179000"/>
          </a:xfrm>
          <a:prstGeom prst="rtTriangle">
            <a:avLst/>
          </a:prstGeom>
          <a:solidFill>
            <a:schemeClr val="lt2"/>
          </a:solidFill>
          <a:ln>
            <a:noFill/>
          </a:ln>
        </p:spPr>
        <p:txBody>
          <a:bodyPr spcFirstLastPara="1" wrap="square" lIns="163242" tIns="163242" rIns="163242" bIns="163242"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grpSp>
        <p:nvGrpSpPr>
          <p:cNvPr id="80" name="Google Shape;80;p8"/>
          <p:cNvGrpSpPr/>
          <p:nvPr/>
        </p:nvGrpSpPr>
        <p:grpSpPr>
          <a:xfrm>
            <a:off x="512019" y="-237"/>
            <a:ext cx="4502694" cy="2086817"/>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grpSp>
      <p:sp>
        <p:nvSpPr>
          <p:cNvPr id="84" name="Google Shape;84;p8"/>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2" tIns="163242" rIns="163242" bIns="163242"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grpSp>
        <p:nvGrpSpPr>
          <p:cNvPr id="85" name="Google Shape;85;p8"/>
          <p:cNvGrpSpPr/>
          <p:nvPr/>
        </p:nvGrpSpPr>
        <p:grpSpPr>
          <a:xfrm>
            <a:off x="69868" y="9044272"/>
            <a:ext cx="3186612" cy="1234145"/>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89" name="Google Shape;89;p8"/>
          <p:cNvGrpSpPr/>
          <p:nvPr/>
        </p:nvGrpSpPr>
        <p:grpSpPr>
          <a:xfrm>
            <a:off x="11772737" y="2506"/>
            <a:ext cx="6514910" cy="2523029"/>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grpSp>
      <p:sp>
        <p:nvSpPr>
          <p:cNvPr id="93" name="Google Shape;93;p8"/>
          <p:cNvSpPr txBox="1">
            <a:spLocks noGrp="1"/>
          </p:cNvSpPr>
          <p:nvPr>
            <p:ph type="title"/>
          </p:nvPr>
        </p:nvSpPr>
        <p:spPr>
          <a:xfrm>
            <a:off x="2787858" y="2602292"/>
            <a:ext cx="12733800" cy="5078400"/>
          </a:xfrm>
          <a:prstGeom prst="rect">
            <a:avLst/>
          </a:prstGeom>
        </p:spPr>
        <p:txBody>
          <a:bodyPr spcFirstLastPara="1" wrap="square" lIns="163242" tIns="163242" rIns="163242" bIns="163242" anchor="ctr" anchorCtr="0">
            <a:normAutofit/>
          </a:bodyPr>
          <a:lstStyle>
            <a:lvl1pPr lvl="0" algn="ctr">
              <a:spcBef>
                <a:spcPts val="0"/>
              </a:spcBef>
              <a:spcAft>
                <a:spcPts val="0"/>
              </a:spcAft>
              <a:buSzPts val="3200"/>
              <a:buNone/>
              <a:defRPr sz="5700"/>
            </a:lvl1pPr>
            <a:lvl2pPr lvl="1" algn="ctr">
              <a:spcBef>
                <a:spcPts val="0"/>
              </a:spcBef>
              <a:spcAft>
                <a:spcPts val="0"/>
              </a:spcAft>
              <a:buSzPts val="3200"/>
              <a:buNone/>
              <a:defRPr sz="5700"/>
            </a:lvl2pPr>
            <a:lvl3pPr lvl="2" algn="ctr">
              <a:spcBef>
                <a:spcPts val="0"/>
              </a:spcBef>
              <a:spcAft>
                <a:spcPts val="0"/>
              </a:spcAft>
              <a:buSzPts val="3200"/>
              <a:buNone/>
              <a:defRPr sz="5700"/>
            </a:lvl3pPr>
            <a:lvl4pPr lvl="3" algn="ctr">
              <a:spcBef>
                <a:spcPts val="0"/>
              </a:spcBef>
              <a:spcAft>
                <a:spcPts val="0"/>
              </a:spcAft>
              <a:buSzPts val="3200"/>
              <a:buNone/>
              <a:defRPr sz="5700"/>
            </a:lvl4pPr>
            <a:lvl5pPr lvl="4" algn="ctr">
              <a:spcBef>
                <a:spcPts val="0"/>
              </a:spcBef>
              <a:spcAft>
                <a:spcPts val="0"/>
              </a:spcAft>
              <a:buSzPts val="3200"/>
              <a:buNone/>
              <a:defRPr sz="5700"/>
            </a:lvl5pPr>
            <a:lvl6pPr lvl="5" algn="ctr">
              <a:spcBef>
                <a:spcPts val="0"/>
              </a:spcBef>
              <a:spcAft>
                <a:spcPts val="0"/>
              </a:spcAft>
              <a:buSzPts val="3200"/>
              <a:buNone/>
              <a:defRPr sz="5700"/>
            </a:lvl6pPr>
            <a:lvl7pPr lvl="6" algn="ctr">
              <a:spcBef>
                <a:spcPts val="0"/>
              </a:spcBef>
              <a:spcAft>
                <a:spcPts val="0"/>
              </a:spcAft>
              <a:buSzPts val="3200"/>
              <a:buNone/>
              <a:defRPr sz="5700"/>
            </a:lvl7pPr>
            <a:lvl8pPr lvl="7" algn="ctr">
              <a:spcBef>
                <a:spcPts val="0"/>
              </a:spcBef>
              <a:spcAft>
                <a:spcPts val="0"/>
              </a:spcAft>
              <a:buSzPts val="3200"/>
              <a:buNone/>
              <a:defRPr sz="5700"/>
            </a:lvl8pPr>
            <a:lvl9pPr lvl="8" algn="ctr">
              <a:spcBef>
                <a:spcPts val="0"/>
              </a:spcBef>
              <a:spcAft>
                <a:spcPts val="0"/>
              </a:spcAft>
              <a:buSzPts val="3200"/>
              <a:buNone/>
              <a:defRPr sz="5700"/>
            </a:lvl9pPr>
          </a:lstStyle>
          <a:p>
            <a:endParaRPr/>
          </a:p>
        </p:txBody>
      </p:sp>
      <p:sp>
        <p:nvSpPr>
          <p:cNvPr id="94" name="Google Shape;94;p8"/>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38963168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7165200" y="3101400"/>
            <a:ext cx="11122800" cy="7185600"/>
          </a:xfrm>
          <a:prstGeom prst="rtTriangle">
            <a:avLst/>
          </a:prstGeom>
          <a:solidFill>
            <a:schemeClr val="lt2"/>
          </a:solidFill>
          <a:ln>
            <a:noFill/>
          </a:ln>
        </p:spPr>
        <p:txBody>
          <a:bodyPr spcFirstLastPara="1" wrap="square" lIns="163242" tIns="163242" rIns="163242" bIns="163242"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97" name="Google Shape;97;p9"/>
          <p:cNvSpPr/>
          <p:nvPr/>
        </p:nvSpPr>
        <p:spPr>
          <a:xfrm>
            <a:off x="62" y="5649000"/>
            <a:ext cx="14740800" cy="4638000"/>
          </a:xfrm>
          <a:prstGeom prst="rtTriangle">
            <a:avLst/>
          </a:prstGeom>
          <a:solidFill>
            <a:schemeClr val="accent3"/>
          </a:solidFill>
          <a:ln>
            <a:noFill/>
          </a:ln>
        </p:spPr>
        <p:txBody>
          <a:bodyPr spcFirstLastPara="1" wrap="square" lIns="163242" tIns="163242" rIns="163242" bIns="163242"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98" name="Google Shape;98;p9"/>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2" tIns="163242" rIns="163242" bIns="163242"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99" name="Google Shape;99;p9"/>
          <p:cNvSpPr txBox="1">
            <a:spLocks noGrp="1"/>
          </p:cNvSpPr>
          <p:nvPr>
            <p:ph type="title"/>
          </p:nvPr>
        </p:nvSpPr>
        <p:spPr>
          <a:xfrm>
            <a:off x="1638300" y="1691201"/>
            <a:ext cx="12848400" cy="1410000"/>
          </a:xfrm>
          <a:prstGeom prst="rect">
            <a:avLst/>
          </a:prstGeom>
        </p:spPr>
        <p:txBody>
          <a:bodyPr spcFirstLastPara="1" wrap="square" lIns="163242" tIns="163242" rIns="163242" bIns="163242" anchor="t" anchorCtr="0">
            <a:normAutofit/>
          </a:bodyPr>
          <a:lstStyle>
            <a:lvl1pPr lvl="0">
              <a:spcBef>
                <a:spcPts val="0"/>
              </a:spcBef>
              <a:spcAft>
                <a:spcPts val="0"/>
              </a:spcAft>
              <a:buSzPts val="3000"/>
              <a:buNone/>
              <a:defRPr sz="5400"/>
            </a:lvl1pPr>
            <a:lvl2pPr lvl="1">
              <a:spcBef>
                <a:spcPts val="0"/>
              </a:spcBef>
              <a:spcAft>
                <a:spcPts val="0"/>
              </a:spcAft>
              <a:buSzPts val="3000"/>
              <a:buNone/>
              <a:defRPr sz="5400"/>
            </a:lvl2pPr>
            <a:lvl3pPr lvl="2">
              <a:spcBef>
                <a:spcPts val="0"/>
              </a:spcBef>
              <a:spcAft>
                <a:spcPts val="0"/>
              </a:spcAft>
              <a:buSzPts val="3000"/>
              <a:buNone/>
              <a:defRPr sz="5400"/>
            </a:lvl3pPr>
            <a:lvl4pPr lvl="3">
              <a:spcBef>
                <a:spcPts val="0"/>
              </a:spcBef>
              <a:spcAft>
                <a:spcPts val="0"/>
              </a:spcAft>
              <a:buSzPts val="3000"/>
              <a:buNone/>
              <a:defRPr sz="5400"/>
            </a:lvl4pPr>
            <a:lvl5pPr lvl="4">
              <a:spcBef>
                <a:spcPts val="0"/>
              </a:spcBef>
              <a:spcAft>
                <a:spcPts val="0"/>
              </a:spcAft>
              <a:buSzPts val="3000"/>
              <a:buNone/>
              <a:defRPr sz="5400"/>
            </a:lvl5pPr>
            <a:lvl6pPr lvl="5">
              <a:spcBef>
                <a:spcPts val="0"/>
              </a:spcBef>
              <a:spcAft>
                <a:spcPts val="0"/>
              </a:spcAft>
              <a:buSzPts val="3000"/>
              <a:buNone/>
              <a:defRPr sz="5400"/>
            </a:lvl6pPr>
            <a:lvl7pPr lvl="6">
              <a:spcBef>
                <a:spcPts val="0"/>
              </a:spcBef>
              <a:spcAft>
                <a:spcPts val="0"/>
              </a:spcAft>
              <a:buSzPts val="3000"/>
              <a:buNone/>
              <a:defRPr sz="5400"/>
            </a:lvl7pPr>
            <a:lvl8pPr lvl="7">
              <a:spcBef>
                <a:spcPts val="0"/>
              </a:spcBef>
              <a:spcAft>
                <a:spcPts val="0"/>
              </a:spcAft>
              <a:buSzPts val="3000"/>
              <a:buNone/>
              <a:defRPr sz="5400"/>
            </a:lvl8pPr>
            <a:lvl9pPr lvl="8">
              <a:spcBef>
                <a:spcPts val="0"/>
              </a:spcBef>
              <a:spcAft>
                <a:spcPts val="0"/>
              </a:spcAft>
              <a:buSzPts val="3000"/>
              <a:buNone/>
              <a:defRPr sz="5400"/>
            </a:lvl9pPr>
          </a:lstStyle>
          <a:p>
            <a:endParaRPr/>
          </a:p>
        </p:txBody>
      </p:sp>
      <p:sp>
        <p:nvSpPr>
          <p:cNvPr id="100" name="Google Shape;100;p9"/>
          <p:cNvSpPr txBox="1">
            <a:spLocks noGrp="1"/>
          </p:cNvSpPr>
          <p:nvPr>
            <p:ph type="subTitle" idx="1"/>
          </p:nvPr>
        </p:nvSpPr>
        <p:spPr>
          <a:xfrm>
            <a:off x="1638300" y="3101400"/>
            <a:ext cx="11719800" cy="787200"/>
          </a:xfrm>
          <a:prstGeom prst="rect">
            <a:avLst/>
          </a:prstGeom>
        </p:spPr>
        <p:txBody>
          <a:bodyPr spcFirstLastPara="1" wrap="square" lIns="163242" tIns="163242" rIns="163242" bIns="163242" anchor="t" anchorCtr="0">
            <a:normAutofit/>
          </a:bodyPr>
          <a:lstStyle>
            <a:lvl1pPr lvl="0">
              <a:lnSpc>
                <a:spcPct val="100000"/>
              </a:lnSpc>
              <a:spcBef>
                <a:spcPts val="0"/>
              </a:spcBef>
              <a:spcAft>
                <a:spcPts val="0"/>
              </a:spcAft>
              <a:buClr>
                <a:schemeClr val="lt1"/>
              </a:buClr>
              <a:buSzPts val="1600"/>
              <a:buNone/>
              <a:defRPr sz="2900">
                <a:solidFill>
                  <a:schemeClr val="lt1"/>
                </a:solidFill>
              </a:defRPr>
            </a:lvl1pPr>
            <a:lvl2pPr lvl="1">
              <a:lnSpc>
                <a:spcPct val="100000"/>
              </a:lnSpc>
              <a:spcBef>
                <a:spcPts val="0"/>
              </a:spcBef>
              <a:spcAft>
                <a:spcPts val="0"/>
              </a:spcAft>
              <a:buClr>
                <a:schemeClr val="lt1"/>
              </a:buClr>
              <a:buSzPts val="1600"/>
              <a:buNone/>
              <a:defRPr sz="2900">
                <a:solidFill>
                  <a:schemeClr val="lt1"/>
                </a:solidFill>
              </a:defRPr>
            </a:lvl2pPr>
            <a:lvl3pPr lvl="2">
              <a:lnSpc>
                <a:spcPct val="100000"/>
              </a:lnSpc>
              <a:spcBef>
                <a:spcPts val="0"/>
              </a:spcBef>
              <a:spcAft>
                <a:spcPts val="0"/>
              </a:spcAft>
              <a:buClr>
                <a:schemeClr val="lt1"/>
              </a:buClr>
              <a:buSzPts val="1600"/>
              <a:buNone/>
              <a:defRPr sz="2900">
                <a:solidFill>
                  <a:schemeClr val="lt1"/>
                </a:solidFill>
              </a:defRPr>
            </a:lvl3pPr>
            <a:lvl4pPr lvl="3">
              <a:lnSpc>
                <a:spcPct val="100000"/>
              </a:lnSpc>
              <a:spcBef>
                <a:spcPts val="0"/>
              </a:spcBef>
              <a:spcAft>
                <a:spcPts val="0"/>
              </a:spcAft>
              <a:buClr>
                <a:schemeClr val="lt1"/>
              </a:buClr>
              <a:buSzPts val="1600"/>
              <a:buNone/>
              <a:defRPr sz="2900">
                <a:solidFill>
                  <a:schemeClr val="lt1"/>
                </a:solidFill>
              </a:defRPr>
            </a:lvl4pPr>
            <a:lvl5pPr lvl="4">
              <a:lnSpc>
                <a:spcPct val="100000"/>
              </a:lnSpc>
              <a:spcBef>
                <a:spcPts val="0"/>
              </a:spcBef>
              <a:spcAft>
                <a:spcPts val="0"/>
              </a:spcAft>
              <a:buClr>
                <a:schemeClr val="lt1"/>
              </a:buClr>
              <a:buSzPts val="1600"/>
              <a:buNone/>
              <a:defRPr sz="2900">
                <a:solidFill>
                  <a:schemeClr val="lt1"/>
                </a:solidFill>
              </a:defRPr>
            </a:lvl5pPr>
            <a:lvl6pPr lvl="5">
              <a:lnSpc>
                <a:spcPct val="100000"/>
              </a:lnSpc>
              <a:spcBef>
                <a:spcPts val="0"/>
              </a:spcBef>
              <a:spcAft>
                <a:spcPts val="0"/>
              </a:spcAft>
              <a:buClr>
                <a:schemeClr val="lt1"/>
              </a:buClr>
              <a:buSzPts val="1600"/>
              <a:buNone/>
              <a:defRPr sz="2900">
                <a:solidFill>
                  <a:schemeClr val="lt1"/>
                </a:solidFill>
              </a:defRPr>
            </a:lvl6pPr>
            <a:lvl7pPr lvl="6">
              <a:lnSpc>
                <a:spcPct val="100000"/>
              </a:lnSpc>
              <a:spcBef>
                <a:spcPts val="0"/>
              </a:spcBef>
              <a:spcAft>
                <a:spcPts val="0"/>
              </a:spcAft>
              <a:buClr>
                <a:schemeClr val="lt1"/>
              </a:buClr>
              <a:buSzPts val="1600"/>
              <a:buNone/>
              <a:defRPr sz="2900">
                <a:solidFill>
                  <a:schemeClr val="lt1"/>
                </a:solidFill>
              </a:defRPr>
            </a:lvl7pPr>
            <a:lvl8pPr lvl="7">
              <a:lnSpc>
                <a:spcPct val="100000"/>
              </a:lnSpc>
              <a:spcBef>
                <a:spcPts val="0"/>
              </a:spcBef>
              <a:spcAft>
                <a:spcPts val="0"/>
              </a:spcAft>
              <a:buClr>
                <a:schemeClr val="lt1"/>
              </a:buClr>
              <a:buSzPts val="1600"/>
              <a:buNone/>
              <a:defRPr sz="2900">
                <a:solidFill>
                  <a:schemeClr val="lt1"/>
                </a:solidFill>
              </a:defRPr>
            </a:lvl8pPr>
            <a:lvl9pPr lvl="8">
              <a:lnSpc>
                <a:spcPct val="100000"/>
              </a:lnSpc>
              <a:spcBef>
                <a:spcPts val="0"/>
              </a:spcBef>
              <a:spcAft>
                <a:spcPts val="0"/>
              </a:spcAft>
              <a:buClr>
                <a:schemeClr val="lt1"/>
              </a:buClr>
              <a:buSzPts val="1600"/>
              <a:buNone/>
              <a:defRPr sz="2900">
                <a:solidFill>
                  <a:schemeClr val="lt1"/>
                </a:solidFill>
              </a:defRPr>
            </a:lvl9pPr>
          </a:lstStyle>
          <a:p>
            <a:endParaRPr/>
          </a:p>
        </p:txBody>
      </p:sp>
      <p:sp>
        <p:nvSpPr>
          <p:cNvPr id="101" name="Google Shape;101;p9"/>
          <p:cNvSpPr txBox="1">
            <a:spLocks noGrp="1"/>
          </p:cNvSpPr>
          <p:nvPr>
            <p:ph type="body" idx="2"/>
          </p:nvPr>
        </p:nvSpPr>
        <p:spPr>
          <a:xfrm>
            <a:off x="1638300" y="4934100"/>
            <a:ext cx="11719800" cy="4191000"/>
          </a:xfrm>
          <a:prstGeom prst="rect">
            <a:avLst/>
          </a:prstGeom>
        </p:spPr>
        <p:txBody>
          <a:bodyPr spcFirstLastPara="1" wrap="square" lIns="163242" tIns="163242" rIns="163242" bIns="163242" anchor="t" anchorCtr="0">
            <a:normAutofit/>
          </a:bodyPr>
          <a:lstStyle>
            <a:lvl1pPr marL="816333" lvl="0" indent="-555563">
              <a:spcBef>
                <a:spcPts val="0"/>
              </a:spcBef>
              <a:spcAft>
                <a:spcPts val="0"/>
              </a:spcAft>
              <a:buSzPts val="1300"/>
              <a:buChar char="●"/>
              <a:defRPr/>
            </a:lvl1pPr>
            <a:lvl2pPr marL="1632682" lvl="1" indent="-532890">
              <a:spcBef>
                <a:spcPts val="0"/>
              </a:spcBef>
              <a:spcAft>
                <a:spcPts val="0"/>
              </a:spcAft>
              <a:buSzPts val="1100"/>
              <a:buChar char="○"/>
              <a:defRPr/>
            </a:lvl2pPr>
            <a:lvl3pPr marL="2449011" lvl="2" indent="-532890">
              <a:spcBef>
                <a:spcPts val="0"/>
              </a:spcBef>
              <a:spcAft>
                <a:spcPts val="0"/>
              </a:spcAft>
              <a:buSzPts val="1100"/>
              <a:buChar char="■"/>
              <a:defRPr/>
            </a:lvl3pPr>
            <a:lvl4pPr marL="3265360" lvl="3" indent="-532890">
              <a:spcBef>
                <a:spcPts val="0"/>
              </a:spcBef>
              <a:spcAft>
                <a:spcPts val="0"/>
              </a:spcAft>
              <a:buSzPts val="1100"/>
              <a:buChar char="●"/>
              <a:defRPr/>
            </a:lvl4pPr>
            <a:lvl5pPr marL="4081683" lvl="4" indent="-532890">
              <a:spcBef>
                <a:spcPts val="0"/>
              </a:spcBef>
              <a:spcAft>
                <a:spcPts val="0"/>
              </a:spcAft>
              <a:buSzPts val="1100"/>
              <a:buChar char="○"/>
              <a:defRPr/>
            </a:lvl5pPr>
            <a:lvl6pPr marL="4898022" lvl="5" indent="-532890">
              <a:spcBef>
                <a:spcPts val="0"/>
              </a:spcBef>
              <a:spcAft>
                <a:spcPts val="0"/>
              </a:spcAft>
              <a:buSzPts val="1100"/>
              <a:buChar char="■"/>
              <a:defRPr/>
            </a:lvl6pPr>
            <a:lvl7pPr marL="5714356" lvl="6" indent="-532890">
              <a:spcBef>
                <a:spcPts val="0"/>
              </a:spcBef>
              <a:spcAft>
                <a:spcPts val="0"/>
              </a:spcAft>
              <a:buSzPts val="1100"/>
              <a:buChar char="●"/>
              <a:defRPr/>
            </a:lvl7pPr>
            <a:lvl8pPr marL="6530701" lvl="7" indent="-532890">
              <a:spcBef>
                <a:spcPts val="0"/>
              </a:spcBef>
              <a:spcAft>
                <a:spcPts val="0"/>
              </a:spcAft>
              <a:buSzPts val="1100"/>
              <a:buChar char="○"/>
              <a:defRPr/>
            </a:lvl8pPr>
            <a:lvl9pPr marL="7347032" lvl="8" indent="-53289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21313273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62" y="5649000"/>
            <a:ext cx="14740800" cy="4638000"/>
          </a:xfrm>
          <a:prstGeom prst="rtTriangle">
            <a:avLst/>
          </a:prstGeom>
          <a:solidFill>
            <a:schemeClr val="lt2"/>
          </a:solidFill>
          <a:ln>
            <a:noFill/>
          </a:ln>
        </p:spPr>
        <p:txBody>
          <a:bodyPr spcFirstLastPara="1" wrap="square" lIns="163242" tIns="163242" rIns="163242" bIns="163242"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05" name="Google Shape;105;p10"/>
          <p:cNvSpPr/>
          <p:nvPr/>
        </p:nvSpPr>
        <p:spPr>
          <a:xfrm flipH="1">
            <a:off x="7165200" y="3101400"/>
            <a:ext cx="11122800" cy="7185600"/>
          </a:xfrm>
          <a:prstGeom prst="rtTriangle">
            <a:avLst/>
          </a:prstGeom>
          <a:solidFill>
            <a:schemeClr val="dk2"/>
          </a:solidFill>
          <a:ln>
            <a:noFill/>
          </a:ln>
        </p:spPr>
        <p:txBody>
          <a:bodyPr spcFirstLastPara="1" wrap="square" lIns="163242" tIns="163242" rIns="163242" bIns="163242"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06" name="Google Shape;106;p10"/>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2" tIns="163242" rIns="163242" bIns="163242"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07" name="Google Shape;107;p10"/>
          <p:cNvSpPr txBox="1">
            <a:spLocks noGrp="1"/>
          </p:cNvSpPr>
          <p:nvPr>
            <p:ph type="body" idx="1"/>
          </p:nvPr>
        </p:nvSpPr>
        <p:spPr>
          <a:xfrm>
            <a:off x="656050" y="8327000"/>
            <a:ext cx="14830200" cy="1210200"/>
          </a:xfrm>
          <a:prstGeom prst="rect">
            <a:avLst/>
          </a:prstGeom>
        </p:spPr>
        <p:txBody>
          <a:bodyPr spcFirstLastPara="1" wrap="square" lIns="163242" tIns="163242" rIns="163242" bIns="163242" anchor="b" anchorCtr="0">
            <a:normAutofit/>
          </a:bodyPr>
          <a:lstStyle>
            <a:lvl1pPr marL="816333" lvl="0" indent="-408165">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78106322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11138400" y="5668151"/>
            <a:ext cx="7149600" cy="4618800"/>
          </a:xfrm>
          <a:prstGeom prst="rtTriangle">
            <a:avLst/>
          </a:prstGeom>
          <a:solidFill>
            <a:schemeClr val="dk1"/>
          </a:solidFill>
          <a:ln>
            <a:noFill/>
          </a:ln>
        </p:spPr>
        <p:txBody>
          <a:bodyPr spcFirstLastPara="1" wrap="square" lIns="163242" tIns="163242" rIns="163242" bIns="163242"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grpSp>
        <p:nvGrpSpPr>
          <p:cNvPr id="111" name="Google Shape;111;p11"/>
          <p:cNvGrpSpPr/>
          <p:nvPr/>
        </p:nvGrpSpPr>
        <p:grpSpPr>
          <a:xfrm>
            <a:off x="11918444" y="8239238"/>
            <a:ext cx="5041904" cy="2048330"/>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115" name="Google Shape;115;p11"/>
          <p:cNvGrpSpPr/>
          <p:nvPr/>
        </p:nvGrpSpPr>
        <p:grpSpPr>
          <a:xfrm>
            <a:off x="398298" y="28"/>
            <a:ext cx="5590828" cy="2166617"/>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307">
                <a:buClr>
                  <a:srgbClr val="000000"/>
                </a:buClr>
                <a:buFont typeface="Arial"/>
                <a:buNone/>
              </a:pPr>
              <a:endParaRPr sz="2500" kern="0">
                <a:solidFill>
                  <a:srgbClr val="000000"/>
                </a:solidFill>
                <a:ea typeface="ＭＳ Ｐゴシック" pitchFamily="80" charset="-128"/>
                <a:cs typeface="Arial"/>
                <a:sym typeface="Arial"/>
              </a:endParaRPr>
            </a:p>
          </p:txBody>
        </p:sp>
      </p:grpSp>
      <p:sp>
        <p:nvSpPr>
          <p:cNvPr id="119" name="Google Shape;119;p11"/>
          <p:cNvSpPr txBox="1">
            <a:spLocks noGrp="1"/>
          </p:cNvSpPr>
          <p:nvPr>
            <p:ph type="title" hasCustomPrompt="1"/>
          </p:nvPr>
        </p:nvSpPr>
        <p:spPr>
          <a:xfrm>
            <a:off x="2771700" y="2767700"/>
            <a:ext cx="12744600" cy="2759400"/>
          </a:xfrm>
          <a:prstGeom prst="rect">
            <a:avLst/>
          </a:prstGeom>
        </p:spPr>
        <p:txBody>
          <a:bodyPr spcFirstLastPara="1" wrap="square" lIns="163242" tIns="163242" rIns="163242" bIns="163242" anchor="ctr" anchorCtr="0">
            <a:normAutofit/>
          </a:bodyPr>
          <a:lstStyle>
            <a:lvl1pPr lvl="0" algn="ctr">
              <a:spcBef>
                <a:spcPts val="0"/>
              </a:spcBef>
              <a:spcAft>
                <a:spcPts val="0"/>
              </a:spcAft>
              <a:buClr>
                <a:schemeClr val="dk2"/>
              </a:buClr>
              <a:buSzPts val="8600"/>
              <a:buNone/>
              <a:defRPr sz="15400">
                <a:solidFill>
                  <a:schemeClr val="dk2"/>
                </a:solidFill>
              </a:defRPr>
            </a:lvl1pPr>
            <a:lvl2pPr lvl="1" algn="ctr">
              <a:spcBef>
                <a:spcPts val="0"/>
              </a:spcBef>
              <a:spcAft>
                <a:spcPts val="0"/>
              </a:spcAft>
              <a:buClr>
                <a:schemeClr val="dk2"/>
              </a:buClr>
              <a:buSzPts val="8600"/>
              <a:buNone/>
              <a:defRPr sz="15400">
                <a:solidFill>
                  <a:schemeClr val="dk2"/>
                </a:solidFill>
              </a:defRPr>
            </a:lvl2pPr>
            <a:lvl3pPr lvl="2" algn="ctr">
              <a:spcBef>
                <a:spcPts val="0"/>
              </a:spcBef>
              <a:spcAft>
                <a:spcPts val="0"/>
              </a:spcAft>
              <a:buClr>
                <a:schemeClr val="dk2"/>
              </a:buClr>
              <a:buSzPts val="8600"/>
              <a:buNone/>
              <a:defRPr sz="15400">
                <a:solidFill>
                  <a:schemeClr val="dk2"/>
                </a:solidFill>
              </a:defRPr>
            </a:lvl3pPr>
            <a:lvl4pPr lvl="3" algn="ctr">
              <a:spcBef>
                <a:spcPts val="0"/>
              </a:spcBef>
              <a:spcAft>
                <a:spcPts val="0"/>
              </a:spcAft>
              <a:buClr>
                <a:schemeClr val="dk2"/>
              </a:buClr>
              <a:buSzPts val="8600"/>
              <a:buNone/>
              <a:defRPr sz="15400">
                <a:solidFill>
                  <a:schemeClr val="dk2"/>
                </a:solidFill>
              </a:defRPr>
            </a:lvl4pPr>
            <a:lvl5pPr lvl="4" algn="ctr">
              <a:spcBef>
                <a:spcPts val="0"/>
              </a:spcBef>
              <a:spcAft>
                <a:spcPts val="0"/>
              </a:spcAft>
              <a:buClr>
                <a:schemeClr val="dk2"/>
              </a:buClr>
              <a:buSzPts val="8600"/>
              <a:buNone/>
              <a:defRPr sz="15400">
                <a:solidFill>
                  <a:schemeClr val="dk2"/>
                </a:solidFill>
              </a:defRPr>
            </a:lvl5pPr>
            <a:lvl6pPr lvl="5" algn="ctr">
              <a:spcBef>
                <a:spcPts val="0"/>
              </a:spcBef>
              <a:spcAft>
                <a:spcPts val="0"/>
              </a:spcAft>
              <a:buClr>
                <a:schemeClr val="dk2"/>
              </a:buClr>
              <a:buSzPts val="8600"/>
              <a:buNone/>
              <a:defRPr sz="15400">
                <a:solidFill>
                  <a:schemeClr val="dk2"/>
                </a:solidFill>
              </a:defRPr>
            </a:lvl6pPr>
            <a:lvl7pPr lvl="6" algn="ctr">
              <a:spcBef>
                <a:spcPts val="0"/>
              </a:spcBef>
              <a:spcAft>
                <a:spcPts val="0"/>
              </a:spcAft>
              <a:buClr>
                <a:schemeClr val="dk2"/>
              </a:buClr>
              <a:buSzPts val="8600"/>
              <a:buNone/>
              <a:defRPr sz="15400">
                <a:solidFill>
                  <a:schemeClr val="dk2"/>
                </a:solidFill>
              </a:defRPr>
            </a:lvl7pPr>
            <a:lvl8pPr lvl="7" algn="ctr">
              <a:spcBef>
                <a:spcPts val="0"/>
              </a:spcBef>
              <a:spcAft>
                <a:spcPts val="0"/>
              </a:spcAft>
              <a:buClr>
                <a:schemeClr val="dk2"/>
              </a:buClr>
              <a:buSzPts val="8600"/>
              <a:buNone/>
              <a:defRPr sz="15400">
                <a:solidFill>
                  <a:schemeClr val="dk2"/>
                </a:solidFill>
              </a:defRPr>
            </a:lvl8pPr>
            <a:lvl9pPr lvl="8" algn="ctr">
              <a:spcBef>
                <a:spcPts val="0"/>
              </a:spcBef>
              <a:spcAft>
                <a:spcPts val="0"/>
              </a:spcAft>
              <a:buClr>
                <a:schemeClr val="dk2"/>
              </a:buClr>
              <a:buSzPts val="8600"/>
              <a:buNone/>
              <a:defRPr sz="15400">
                <a:solidFill>
                  <a:schemeClr val="dk2"/>
                </a:solidFill>
              </a:defRPr>
            </a:lvl9pPr>
          </a:lstStyle>
          <a:p>
            <a:r>
              <a:t>xx%</a:t>
            </a:r>
          </a:p>
        </p:txBody>
      </p:sp>
      <p:sp>
        <p:nvSpPr>
          <p:cNvPr id="120" name="Google Shape;120;p11"/>
          <p:cNvSpPr txBox="1">
            <a:spLocks noGrp="1"/>
          </p:cNvSpPr>
          <p:nvPr>
            <p:ph type="body" idx="1"/>
          </p:nvPr>
        </p:nvSpPr>
        <p:spPr>
          <a:xfrm>
            <a:off x="2771700" y="5727701"/>
            <a:ext cx="12744600" cy="1282200"/>
          </a:xfrm>
          <a:prstGeom prst="rect">
            <a:avLst/>
          </a:prstGeom>
        </p:spPr>
        <p:txBody>
          <a:bodyPr spcFirstLastPara="1" wrap="square" lIns="163242" tIns="163242" rIns="163242" bIns="163242" anchor="t" anchorCtr="0">
            <a:normAutofit/>
          </a:bodyPr>
          <a:lstStyle>
            <a:lvl1pPr marL="816333" lvl="0" indent="-555563" algn="ctr">
              <a:spcBef>
                <a:spcPts val="0"/>
              </a:spcBef>
              <a:spcAft>
                <a:spcPts val="0"/>
              </a:spcAft>
              <a:buSzPts val="1300"/>
              <a:buChar char="●"/>
              <a:defRPr/>
            </a:lvl1pPr>
            <a:lvl2pPr marL="1632682" lvl="1" indent="-532890" algn="ctr">
              <a:spcBef>
                <a:spcPts val="0"/>
              </a:spcBef>
              <a:spcAft>
                <a:spcPts val="0"/>
              </a:spcAft>
              <a:buSzPts val="1100"/>
              <a:buChar char="○"/>
              <a:defRPr/>
            </a:lvl2pPr>
            <a:lvl3pPr marL="2449011" lvl="2" indent="-532890" algn="ctr">
              <a:spcBef>
                <a:spcPts val="0"/>
              </a:spcBef>
              <a:spcAft>
                <a:spcPts val="0"/>
              </a:spcAft>
              <a:buSzPts val="1100"/>
              <a:buChar char="■"/>
              <a:defRPr/>
            </a:lvl3pPr>
            <a:lvl4pPr marL="3265360" lvl="3" indent="-532890" algn="ctr">
              <a:spcBef>
                <a:spcPts val="0"/>
              </a:spcBef>
              <a:spcAft>
                <a:spcPts val="0"/>
              </a:spcAft>
              <a:buSzPts val="1100"/>
              <a:buChar char="●"/>
              <a:defRPr/>
            </a:lvl4pPr>
            <a:lvl5pPr marL="4081683" lvl="4" indent="-532890" algn="ctr">
              <a:spcBef>
                <a:spcPts val="0"/>
              </a:spcBef>
              <a:spcAft>
                <a:spcPts val="0"/>
              </a:spcAft>
              <a:buSzPts val="1100"/>
              <a:buChar char="○"/>
              <a:defRPr/>
            </a:lvl5pPr>
            <a:lvl6pPr marL="4898022" lvl="5" indent="-532890" algn="ctr">
              <a:spcBef>
                <a:spcPts val="0"/>
              </a:spcBef>
              <a:spcAft>
                <a:spcPts val="0"/>
              </a:spcAft>
              <a:buSzPts val="1100"/>
              <a:buChar char="■"/>
              <a:defRPr/>
            </a:lvl6pPr>
            <a:lvl7pPr marL="5714356" lvl="6" indent="-532890" algn="ctr">
              <a:spcBef>
                <a:spcPts val="0"/>
              </a:spcBef>
              <a:spcAft>
                <a:spcPts val="0"/>
              </a:spcAft>
              <a:buSzPts val="1100"/>
              <a:buChar char="●"/>
              <a:defRPr/>
            </a:lvl7pPr>
            <a:lvl8pPr marL="6530701" lvl="7" indent="-532890" algn="ctr">
              <a:spcBef>
                <a:spcPts val="0"/>
              </a:spcBef>
              <a:spcAft>
                <a:spcPts val="0"/>
              </a:spcAft>
              <a:buSzPts val="1100"/>
              <a:buChar char="○"/>
              <a:defRPr/>
            </a:lvl8pPr>
            <a:lvl9pPr marL="7347032" lvl="8" indent="-53289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18726213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3974777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62" y="5649000"/>
            <a:ext cx="14740800" cy="4638000"/>
          </a:xfrm>
          <a:prstGeom prst="rtTriangle">
            <a:avLst/>
          </a:prstGeom>
          <a:solidFill>
            <a:schemeClr val="accent1"/>
          </a:solidFill>
          <a:ln>
            <a:noFill/>
          </a:ln>
        </p:spPr>
        <p:txBody>
          <a:bodyPr spcFirstLastPara="1" wrap="square" lIns="163245" tIns="163245" rIns="163245" bIns="16324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1" name="Google Shape;11;p2"/>
          <p:cNvSpPr/>
          <p:nvPr/>
        </p:nvSpPr>
        <p:spPr>
          <a:xfrm flipH="1">
            <a:off x="7165200" y="3101400"/>
            <a:ext cx="11122800" cy="7185600"/>
          </a:xfrm>
          <a:prstGeom prst="rtTriangle">
            <a:avLst/>
          </a:prstGeom>
          <a:solidFill>
            <a:schemeClr val="accent3"/>
          </a:solidFill>
          <a:ln>
            <a:noFill/>
          </a:ln>
        </p:spPr>
        <p:txBody>
          <a:bodyPr spcFirstLastPara="1" wrap="square" lIns="163245" tIns="163245" rIns="163245" bIns="16324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2" name="Google Shape;12;p2"/>
          <p:cNvSpPr/>
          <p:nvPr/>
        </p:nvSpPr>
        <p:spPr>
          <a:xfrm rot="10800000">
            <a:off x="10117810" y="0"/>
            <a:ext cx="8170200" cy="4105200"/>
          </a:xfrm>
          <a:prstGeom prst="rtTriangle">
            <a:avLst/>
          </a:prstGeom>
          <a:solidFill>
            <a:schemeClr val="dk2"/>
          </a:solidFill>
          <a:ln>
            <a:noFill/>
          </a:ln>
        </p:spPr>
        <p:txBody>
          <a:bodyPr spcFirstLastPara="1" wrap="square" lIns="163245" tIns="163245" rIns="163245" bIns="16324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3" name="Google Shape;13;p2"/>
          <p:cNvSpPr/>
          <p:nvPr/>
        </p:nvSpPr>
        <p:spPr>
          <a:xfrm>
            <a:off x="4065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5" tIns="163245" rIns="163245" bIns="16324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grpSp>
        <p:nvGrpSpPr>
          <p:cNvPr id="14" name="Google Shape;14;p2"/>
          <p:cNvGrpSpPr/>
          <p:nvPr/>
        </p:nvGrpSpPr>
        <p:grpSpPr>
          <a:xfrm>
            <a:off x="510471" y="1184"/>
            <a:ext cx="4500726" cy="20886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18" name="Google Shape;18;p2"/>
          <p:cNvGrpSpPr/>
          <p:nvPr/>
        </p:nvGrpSpPr>
        <p:grpSpPr>
          <a:xfrm>
            <a:off x="1810797" y="1184"/>
            <a:ext cx="4500726" cy="20886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22" name="Google Shape;22;p2"/>
          <p:cNvGrpSpPr/>
          <p:nvPr/>
        </p:nvGrpSpPr>
        <p:grpSpPr>
          <a:xfrm>
            <a:off x="14114936" y="10189"/>
            <a:ext cx="3702564" cy="1504217"/>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26" name="Google Shape;26;p2"/>
          <p:cNvGrpSpPr/>
          <p:nvPr/>
        </p:nvGrpSpPr>
        <p:grpSpPr>
          <a:xfrm>
            <a:off x="13106064" y="8435705"/>
            <a:ext cx="4778136" cy="1851474"/>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30" name="Google Shape;30;p2"/>
          <p:cNvGrpSpPr/>
          <p:nvPr/>
        </p:nvGrpSpPr>
        <p:grpSpPr>
          <a:xfrm>
            <a:off x="398298" y="8111317"/>
            <a:ext cx="5590828" cy="2166617"/>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grpSp>
      <p:sp>
        <p:nvSpPr>
          <p:cNvPr id="34" name="Google Shape;34;p2"/>
          <p:cNvSpPr txBox="1">
            <a:spLocks noGrp="1"/>
          </p:cNvSpPr>
          <p:nvPr>
            <p:ph type="ctrTitle"/>
          </p:nvPr>
        </p:nvSpPr>
        <p:spPr>
          <a:xfrm>
            <a:off x="3717406" y="3645666"/>
            <a:ext cx="10722600" cy="2896200"/>
          </a:xfrm>
          <a:prstGeom prst="rect">
            <a:avLst/>
          </a:prstGeom>
        </p:spPr>
        <p:txBody>
          <a:bodyPr spcFirstLastPara="1" wrap="square" lIns="163245" tIns="163245" rIns="163245" bIns="163245" anchor="ctr" anchorCtr="0">
            <a:normAutofit/>
          </a:bodyPr>
          <a:lstStyle>
            <a:lvl1pPr lvl="0" algn="ctr">
              <a:spcBef>
                <a:spcPts val="0"/>
              </a:spcBef>
              <a:spcAft>
                <a:spcPts val="0"/>
              </a:spcAft>
              <a:buSzPts val="3800"/>
              <a:buNone/>
              <a:defRPr sz="6800"/>
            </a:lvl1pPr>
            <a:lvl2pPr lvl="1" algn="ctr">
              <a:spcBef>
                <a:spcPts val="0"/>
              </a:spcBef>
              <a:spcAft>
                <a:spcPts val="0"/>
              </a:spcAft>
              <a:buSzPts val="3800"/>
              <a:buNone/>
              <a:defRPr sz="6800"/>
            </a:lvl2pPr>
            <a:lvl3pPr lvl="2" algn="ctr">
              <a:spcBef>
                <a:spcPts val="0"/>
              </a:spcBef>
              <a:spcAft>
                <a:spcPts val="0"/>
              </a:spcAft>
              <a:buSzPts val="3800"/>
              <a:buNone/>
              <a:defRPr sz="6800"/>
            </a:lvl3pPr>
            <a:lvl4pPr lvl="3" algn="ctr">
              <a:spcBef>
                <a:spcPts val="0"/>
              </a:spcBef>
              <a:spcAft>
                <a:spcPts val="0"/>
              </a:spcAft>
              <a:buSzPts val="3800"/>
              <a:buNone/>
              <a:defRPr sz="6800"/>
            </a:lvl4pPr>
            <a:lvl5pPr lvl="4" algn="ctr">
              <a:spcBef>
                <a:spcPts val="0"/>
              </a:spcBef>
              <a:spcAft>
                <a:spcPts val="0"/>
              </a:spcAft>
              <a:buSzPts val="3800"/>
              <a:buNone/>
              <a:defRPr sz="6800"/>
            </a:lvl5pPr>
            <a:lvl6pPr lvl="5" algn="ctr">
              <a:spcBef>
                <a:spcPts val="0"/>
              </a:spcBef>
              <a:spcAft>
                <a:spcPts val="0"/>
              </a:spcAft>
              <a:buSzPts val="3800"/>
              <a:buNone/>
              <a:defRPr sz="6800"/>
            </a:lvl6pPr>
            <a:lvl7pPr lvl="6" algn="ctr">
              <a:spcBef>
                <a:spcPts val="0"/>
              </a:spcBef>
              <a:spcAft>
                <a:spcPts val="0"/>
              </a:spcAft>
              <a:buSzPts val="3800"/>
              <a:buNone/>
              <a:defRPr sz="6800"/>
            </a:lvl7pPr>
            <a:lvl8pPr lvl="7" algn="ctr">
              <a:spcBef>
                <a:spcPts val="0"/>
              </a:spcBef>
              <a:spcAft>
                <a:spcPts val="0"/>
              </a:spcAft>
              <a:buSzPts val="3800"/>
              <a:buNone/>
              <a:defRPr sz="6800"/>
            </a:lvl8pPr>
            <a:lvl9pPr lvl="8" algn="ctr">
              <a:spcBef>
                <a:spcPts val="0"/>
              </a:spcBef>
              <a:spcAft>
                <a:spcPts val="0"/>
              </a:spcAft>
              <a:buSzPts val="3800"/>
              <a:buNone/>
              <a:defRPr sz="6800"/>
            </a:lvl9pPr>
          </a:lstStyle>
          <a:p>
            <a:endParaRPr/>
          </a:p>
        </p:txBody>
      </p:sp>
      <p:sp>
        <p:nvSpPr>
          <p:cNvPr id="35" name="Google Shape;35;p2"/>
          <p:cNvSpPr txBox="1">
            <a:spLocks noGrp="1"/>
          </p:cNvSpPr>
          <p:nvPr>
            <p:ph type="subTitle" idx="1"/>
          </p:nvPr>
        </p:nvSpPr>
        <p:spPr>
          <a:xfrm>
            <a:off x="3717400" y="6826316"/>
            <a:ext cx="10722600" cy="1045200"/>
          </a:xfrm>
          <a:prstGeom prst="rect">
            <a:avLst/>
          </a:prstGeom>
        </p:spPr>
        <p:txBody>
          <a:bodyPr spcFirstLastPara="1" wrap="square" lIns="163245" tIns="163245" rIns="163245" bIns="163245" anchor="t" anchorCtr="0">
            <a:normAutofit/>
          </a:bodyPr>
          <a:lstStyle>
            <a:lvl1pPr lvl="0" algn="ctr">
              <a:lnSpc>
                <a:spcPct val="100000"/>
              </a:lnSpc>
              <a:spcBef>
                <a:spcPts val="0"/>
              </a:spcBef>
              <a:spcAft>
                <a:spcPts val="0"/>
              </a:spcAft>
              <a:buClr>
                <a:schemeClr val="lt1"/>
              </a:buClr>
              <a:buSzPts val="1600"/>
              <a:buNone/>
              <a:defRPr sz="2900">
                <a:solidFill>
                  <a:schemeClr val="lt1"/>
                </a:solidFill>
              </a:defRPr>
            </a:lvl1pPr>
            <a:lvl2pPr lvl="1" algn="ctr">
              <a:lnSpc>
                <a:spcPct val="100000"/>
              </a:lnSpc>
              <a:spcBef>
                <a:spcPts val="0"/>
              </a:spcBef>
              <a:spcAft>
                <a:spcPts val="0"/>
              </a:spcAft>
              <a:buClr>
                <a:schemeClr val="lt1"/>
              </a:buClr>
              <a:buSzPts val="1600"/>
              <a:buNone/>
              <a:defRPr sz="2900">
                <a:solidFill>
                  <a:schemeClr val="lt1"/>
                </a:solidFill>
              </a:defRPr>
            </a:lvl2pPr>
            <a:lvl3pPr lvl="2" algn="ctr">
              <a:lnSpc>
                <a:spcPct val="100000"/>
              </a:lnSpc>
              <a:spcBef>
                <a:spcPts val="0"/>
              </a:spcBef>
              <a:spcAft>
                <a:spcPts val="0"/>
              </a:spcAft>
              <a:buClr>
                <a:schemeClr val="lt1"/>
              </a:buClr>
              <a:buSzPts val="1600"/>
              <a:buNone/>
              <a:defRPr sz="2900">
                <a:solidFill>
                  <a:schemeClr val="lt1"/>
                </a:solidFill>
              </a:defRPr>
            </a:lvl3pPr>
            <a:lvl4pPr lvl="3" algn="ctr">
              <a:lnSpc>
                <a:spcPct val="100000"/>
              </a:lnSpc>
              <a:spcBef>
                <a:spcPts val="0"/>
              </a:spcBef>
              <a:spcAft>
                <a:spcPts val="0"/>
              </a:spcAft>
              <a:buClr>
                <a:schemeClr val="lt1"/>
              </a:buClr>
              <a:buSzPts val="1600"/>
              <a:buNone/>
              <a:defRPr sz="2900">
                <a:solidFill>
                  <a:schemeClr val="lt1"/>
                </a:solidFill>
              </a:defRPr>
            </a:lvl4pPr>
            <a:lvl5pPr lvl="4" algn="ctr">
              <a:lnSpc>
                <a:spcPct val="100000"/>
              </a:lnSpc>
              <a:spcBef>
                <a:spcPts val="0"/>
              </a:spcBef>
              <a:spcAft>
                <a:spcPts val="0"/>
              </a:spcAft>
              <a:buClr>
                <a:schemeClr val="lt1"/>
              </a:buClr>
              <a:buSzPts val="1600"/>
              <a:buNone/>
              <a:defRPr sz="2900">
                <a:solidFill>
                  <a:schemeClr val="lt1"/>
                </a:solidFill>
              </a:defRPr>
            </a:lvl5pPr>
            <a:lvl6pPr lvl="5" algn="ctr">
              <a:lnSpc>
                <a:spcPct val="100000"/>
              </a:lnSpc>
              <a:spcBef>
                <a:spcPts val="0"/>
              </a:spcBef>
              <a:spcAft>
                <a:spcPts val="0"/>
              </a:spcAft>
              <a:buClr>
                <a:schemeClr val="lt1"/>
              </a:buClr>
              <a:buSzPts val="1600"/>
              <a:buNone/>
              <a:defRPr sz="2900">
                <a:solidFill>
                  <a:schemeClr val="lt1"/>
                </a:solidFill>
              </a:defRPr>
            </a:lvl6pPr>
            <a:lvl7pPr lvl="6" algn="ctr">
              <a:lnSpc>
                <a:spcPct val="100000"/>
              </a:lnSpc>
              <a:spcBef>
                <a:spcPts val="0"/>
              </a:spcBef>
              <a:spcAft>
                <a:spcPts val="0"/>
              </a:spcAft>
              <a:buClr>
                <a:schemeClr val="lt1"/>
              </a:buClr>
              <a:buSzPts val="1600"/>
              <a:buNone/>
              <a:defRPr sz="2900">
                <a:solidFill>
                  <a:schemeClr val="lt1"/>
                </a:solidFill>
              </a:defRPr>
            </a:lvl7pPr>
            <a:lvl8pPr lvl="7" algn="ctr">
              <a:lnSpc>
                <a:spcPct val="100000"/>
              </a:lnSpc>
              <a:spcBef>
                <a:spcPts val="0"/>
              </a:spcBef>
              <a:spcAft>
                <a:spcPts val="0"/>
              </a:spcAft>
              <a:buClr>
                <a:schemeClr val="lt1"/>
              </a:buClr>
              <a:buSzPts val="1600"/>
              <a:buNone/>
              <a:defRPr sz="2900">
                <a:solidFill>
                  <a:schemeClr val="lt1"/>
                </a:solidFill>
              </a:defRPr>
            </a:lvl8pPr>
            <a:lvl9pPr lvl="8" algn="ctr">
              <a:lnSpc>
                <a:spcPct val="100000"/>
              </a:lnSpc>
              <a:spcBef>
                <a:spcPts val="0"/>
              </a:spcBef>
              <a:spcAft>
                <a:spcPts val="0"/>
              </a:spcAft>
              <a:buClr>
                <a:schemeClr val="lt1"/>
              </a:buClr>
              <a:buSzPts val="1600"/>
              <a:buNone/>
              <a:defRPr sz="2900">
                <a:solidFill>
                  <a:schemeClr val="lt1"/>
                </a:solidFill>
              </a:defRPr>
            </a:lvl9pPr>
          </a:lstStyle>
          <a:p>
            <a:endParaRPr/>
          </a:p>
        </p:txBody>
      </p:sp>
      <p:sp>
        <p:nvSpPr>
          <p:cNvPr id="36" name="Google Shape;36;p2"/>
          <p:cNvSpPr txBox="1">
            <a:spLocks noGrp="1"/>
          </p:cNvSpPr>
          <p:nvPr>
            <p:ph type="sldNum" idx="12"/>
          </p:nvPr>
        </p:nvSpPr>
        <p:spPr>
          <a:xfrm>
            <a:off x="16781468" y="9087336"/>
            <a:ext cx="1097400" cy="787200"/>
          </a:xfrm>
          <a:prstGeom prst="rect">
            <a:avLst/>
          </a:prstGeom>
        </p:spPr>
        <p:txBody>
          <a:bodyPr spcFirstLastPara="1" wrap="square" lIns="163245" tIns="163245" rIns="163245" bIns="16324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3437346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9514200" y="4618800"/>
            <a:ext cx="8773800" cy="5668200"/>
          </a:xfrm>
          <a:prstGeom prst="rtTriangle">
            <a:avLst/>
          </a:prstGeom>
          <a:solidFill>
            <a:schemeClr val="dk1"/>
          </a:solidFill>
          <a:ln>
            <a:noFill/>
          </a:ln>
        </p:spPr>
        <p:txBody>
          <a:bodyPr spcFirstLastPara="1" wrap="square" lIns="163245" tIns="163245" rIns="163245" bIns="16324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grpSp>
        <p:nvGrpSpPr>
          <p:cNvPr id="39" name="Google Shape;39;p3"/>
          <p:cNvGrpSpPr/>
          <p:nvPr/>
        </p:nvGrpSpPr>
        <p:grpSpPr>
          <a:xfrm>
            <a:off x="11188385" y="7922243"/>
            <a:ext cx="5820290" cy="236468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43" name="Google Shape;43;p3"/>
          <p:cNvGrpSpPr/>
          <p:nvPr/>
        </p:nvGrpSpPr>
        <p:grpSpPr>
          <a:xfrm>
            <a:off x="398298" y="19"/>
            <a:ext cx="5590828" cy="2166617"/>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grpSp>
      <p:sp>
        <p:nvSpPr>
          <p:cNvPr id="47" name="Google Shape;47;p3"/>
          <p:cNvSpPr txBox="1">
            <a:spLocks noGrp="1"/>
          </p:cNvSpPr>
          <p:nvPr>
            <p:ph type="title"/>
          </p:nvPr>
        </p:nvSpPr>
        <p:spPr>
          <a:xfrm>
            <a:off x="3777368" y="3492200"/>
            <a:ext cx="10755000" cy="3292200"/>
          </a:xfrm>
          <a:prstGeom prst="rect">
            <a:avLst/>
          </a:prstGeom>
        </p:spPr>
        <p:txBody>
          <a:bodyPr spcFirstLastPara="1" wrap="square" lIns="163245" tIns="163245" rIns="163245" bIns="163245" anchor="ctr" anchorCtr="0">
            <a:normAutofit/>
          </a:bodyPr>
          <a:lstStyle>
            <a:lvl1pPr lvl="0" algn="ctr">
              <a:spcBef>
                <a:spcPts val="0"/>
              </a:spcBef>
              <a:spcAft>
                <a:spcPts val="0"/>
              </a:spcAft>
              <a:buClr>
                <a:schemeClr val="dk2"/>
              </a:buClr>
              <a:buSzPts val="3200"/>
              <a:buNone/>
              <a:defRPr sz="5700">
                <a:solidFill>
                  <a:schemeClr val="dk2"/>
                </a:solidFill>
              </a:defRPr>
            </a:lvl1pPr>
            <a:lvl2pPr lvl="1" algn="ctr">
              <a:spcBef>
                <a:spcPts val="0"/>
              </a:spcBef>
              <a:spcAft>
                <a:spcPts val="0"/>
              </a:spcAft>
              <a:buClr>
                <a:schemeClr val="dk2"/>
              </a:buClr>
              <a:buSzPts val="3200"/>
              <a:buNone/>
              <a:defRPr sz="5700">
                <a:solidFill>
                  <a:schemeClr val="dk2"/>
                </a:solidFill>
              </a:defRPr>
            </a:lvl2pPr>
            <a:lvl3pPr lvl="2" algn="ctr">
              <a:spcBef>
                <a:spcPts val="0"/>
              </a:spcBef>
              <a:spcAft>
                <a:spcPts val="0"/>
              </a:spcAft>
              <a:buClr>
                <a:schemeClr val="dk2"/>
              </a:buClr>
              <a:buSzPts val="3200"/>
              <a:buNone/>
              <a:defRPr sz="5700">
                <a:solidFill>
                  <a:schemeClr val="dk2"/>
                </a:solidFill>
              </a:defRPr>
            </a:lvl3pPr>
            <a:lvl4pPr lvl="3" algn="ctr">
              <a:spcBef>
                <a:spcPts val="0"/>
              </a:spcBef>
              <a:spcAft>
                <a:spcPts val="0"/>
              </a:spcAft>
              <a:buClr>
                <a:schemeClr val="dk2"/>
              </a:buClr>
              <a:buSzPts val="3200"/>
              <a:buNone/>
              <a:defRPr sz="5700">
                <a:solidFill>
                  <a:schemeClr val="dk2"/>
                </a:solidFill>
              </a:defRPr>
            </a:lvl4pPr>
            <a:lvl5pPr lvl="4" algn="ctr">
              <a:spcBef>
                <a:spcPts val="0"/>
              </a:spcBef>
              <a:spcAft>
                <a:spcPts val="0"/>
              </a:spcAft>
              <a:buClr>
                <a:schemeClr val="dk2"/>
              </a:buClr>
              <a:buSzPts val="3200"/>
              <a:buNone/>
              <a:defRPr sz="5700">
                <a:solidFill>
                  <a:schemeClr val="dk2"/>
                </a:solidFill>
              </a:defRPr>
            </a:lvl5pPr>
            <a:lvl6pPr lvl="5" algn="ctr">
              <a:spcBef>
                <a:spcPts val="0"/>
              </a:spcBef>
              <a:spcAft>
                <a:spcPts val="0"/>
              </a:spcAft>
              <a:buClr>
                <a:schemeClr val="dk2"/>
              </a:buClr>
              <a:buSzPts val="3200"/>
              <a:buNone/>
              <a:defRPr sz="5700">
                <a:solidFill>
                  <a:schemeClr val="dk2"/>
                </a:solidFill>
              </a:defRPr>
            </a:lvl6pPr>
            <a:lvl7pPr lvl="6" algn="ctr">
              <a:spcBef>
                <a:spcPts val="0"/>
              </a:spcBef>
              <a:spcAft>
                <a:spcPts val="0"/>
              </a:spcAft>
              <a:buClr>
                <a:schemeClr val="dk2"/>
              </a:buClr>
              <a:buSzPts val="3200"/>
              <a:buNone/>
              <a:defRPr sz="5700">
                <a:solidFill>
                  <a:schemeClr val="dk2"/>
                </a:solidFill>
              </a:defRPr>
            </a:lvl7pPr>
            <a:lvl8pPr lvl="7" algn="ctr">
              <a:spcBef>
                <a:spcPts val="0"/>
              </a:spcBef>
              <a:spcAft>
                <a:spcPts val="0"/>
              </a:spcAft>
              <a:buClr>
                <a:schemeClr val="dk2"/>
              </a:buClr>
              <a:buSzPts val="3200"/>
              <a:buNone/>
              <a:defRPr sz="5700">
                <a:solidFill>
                  <a:schemeClr val="dk2"/>
                </a:solidFill>
              </a:defRPr>
            </a:lvl8pPr>
            <a:lvl9pPr lvl="8" algn="ctr">
              <a:spcBef>
                <a:spcPts val="0"/>
              </a:spcBef>
              <a:spcAft>
                <a:spcPts val="0"/>
              </a:spcAft>
              <a:buClr>
                <a:schemeClr val="dk2"/>
              </a:buClr>
              <a:buSzPts val="3200"/>
              <a:buNone/>
              <a:defRPr sz="5700">
                <a:solidFill>
                  <a:schemeClr val="dk2"/>
                </a:solidFill>
              </a:defRPr>
            </a:lvl9pPr>
          </a:lstStyle>
          <a:p>
            <a:endParaRPr/>
          </a:p>
        </p:txBody>
      </p:sp>
      <p:sp>
        <p:nvSpPr>
          <p:cNvPr id="48" name="Google Shape;48;p3"/>
          <p:cNvSpPr txBox="1">
            <a:spLocks noGrp="1"/>
          </p:cNvSpPr>
          <p:nvPr>
            <p:ph type="sldNum" idx="12"/>
          </p:nvPr>
        </p:nvSpPr>
        <p:spPr>
          <a:xfrm>
            <a:off x="16781468" y="9087336"/>
            <a:ext cx="1097400" cy="787200"/>
          </a:xfrm>
          <a:prstGeom prst="rect">
            <a:avLst/>
          </a:prstGeom>
        </p:spPr>
        <p:txBody>
          <a:bodyPr spcFirstLastPara="1" wrap="square" lIns="163245" tIns="163245" rIns="163245" bIns="16324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23535171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7165200" y="3101400"/>
            <a:ext cx="11122800" cy="7185600"/>
          </a:xfrm>
          <a:prstGeom prst="rtTriangle">
            <a:avLst/>
          </a:prstGeom>
          <a:solidFill>
            <a:schemeClr val="lt2"/>
          </a:solidFill>
          <a:ln>
            <a:noFill/>
          </a:ln>
        </p:spPr>
        <p:txBody>
          <a:bodyPr spcFirstLastPara="1" wrap="square" lIns="163245" tIns="163245" rIns="163245" bIns="16324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51" name="Google Shape;51;p4"/>
          <p:cNvSpPr/>
          <p:nvPr/>
        </p:nvSpPr>
        <p:spPr>
          <a:xfrm>
            <a:off x="62" y="5649000"/>
            <a:ext cx="14740800" cy="4638000"/>
          </a:xfrm>
          <a:prstGeom prst="rtTriangle">
            <a:avLst/>
          </a:prstGeom>
          <a:solidFill>
            <a:schemeClr val="accent3"/>
          </a:solidFill>
          <a:ln>
            <a:noFill/>
          </a:ln>
        </p:spPr>
        <p:txBody>
          <a:bodyPr spcFirstLastPara="1" wrap="square" lIns="163245" tIns="163245" rIns="163245" bIns="16324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52" name="Google Shape;52;p4"/>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5" tIns="163245" rIns="163245" bIns="16324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53" name="Google Shape;53;p4"/>
          <p:cNvSpPr txBox="1">
            <a:spLocks noGrp="1"/>
          </p:cNvSpPr>
          <p:nvPr>
            <p:ph type="title"/>
          </p:nvPr>
        </p:nvSpPr>
        <p:spPr>
          <a:xfrm>
            <a:off x="1638300" y="1691201"/>
            <a:ext cx="15011400" cy="1909200"/>
          </a:xfrm>
          <a:prstGeom prst="rect">
            <a:avLst/>
          </a:prstGeom>
        </p:spPr>
        <p:txBody>
          <a:bodyPr spcFirstLastPara="1" wrap="square" lIns="163245" tIns="163245" rIns="163245" bIns="163245" anchor="t" anchorCtr="0">
            <a:normAutofit/>
          </a:bodyPr>
          <a:lstStyle>
            <a:lvl1pPr lvl="0">
              <a:spcBef>
                <a:spcPts val="0"/>
              </a:spcBef>
              <a:spcAft>
                <a:spcPts val="0"/>
              </a:spcAft>
              <a:buSzPts val="3000"/>
              <a:buNone/>
              <a:defRPr sz="5400"/>
            </a:lvl1pPr>
            <a:lvl2pPr lvl="1">
              <a:spcBef>
                <a:spcPts val="0"/>
              </a:spcBef>
              <a:spcAft>
                <a:spcPts val="0"/>
              </a:spcAft>
              <a:buSzPts val="3000"/>
              <a:buNone/>
              <a:defRPr sz="5400"/>
            </a:lvl2pPr>
            <a:lvl3pPr lvl="2">
              <a:spcBef>
                <a:spcPts val="0"/>
              </a:spcBef>
              <a:spcAft>
                <a:spcPts val="0"/>
              </a:spcAft>
              <a:buSzPts val="3000"/>
              <a:buNone/>
              <a:defRPr sz="5400"/>
            </a:lvl3pPr>
            <a:lvl4pPr lvl="3">
              <a:spcBef>
                <a:spcPts val="0"/>
              </a:spcBef>
              <a:spcAft>
                <a:spcPts val="0"/>
              </a:spcAft>
              <a:buSzPts val="3000"/>
              <a:buNone/>
              <a:defRPr sz="5400"/>
            </a:lvl4pPr>
            <a:lvl5pPr lvl="4">
              <a:spcBef>
                <a:spcPts val="0"/>
              </a:spcBef>
              <a:spcAft>
                <a:spcPts val="0"/>
              </a:spcAft>
              <a:buSzPts val="3000"/>
              <a:buNone/>
              <a:defRPr sz="5400"/>
            </a:lvl5pPr>
            <a:lvl6pPr lvl="5">
              <a:spcBef>
                <a:spcPts val="0"/>
              </a:spcBef>
              <a:spcAft>
                <a:spcPts val="0"/>
              </a:spcAft>
              <a:buSzPts val="3000"/>
              <a:buNone/>
              <a:defRPr sz="5400"/>
            </a:lvl6pPr>
            <a:lvl7pPr lvl="6">
              <a:spcBef>
                <a:spcPts val="0"/>
              </a:spcBef>
              <a:spcAft>
                <a:spcPts val="0"/>
              </a:spcAft>
              <a:buSzPts val="3000"/>
              <a:buNone/>
              <a:defRPr sz="5400"/>
            </a:lvl7pPr>
            <a:lvl8pPr lvl="7">
              <a:spcBef>
                <a:spcPts val="0"/>
              </a:spcBef>
              <a:spcAft>
                <a:spcPts val="0"/>
              </a:spcAft>
              <a:buSzPts val="3000"/>
              <a:buNone/>
              <a:defRPr sz="5400"/>
            </a:lvl8pPr>
            <a:lvl9pPr lvl="8">
              <a:spcBef>
                <a:spcPts val="0"/>
              </a:spcBef>
              <a:spcAft>
                <a:spcPts val="0"/>
              </a:spcAft>
              <a:buSzPts val="3000"/>
              <a:buNone/>
              <a:defRPr sz="5400"/>
            </a:lvl9pPr>
          </a:lstStyle>
          <a:p>
            <a:endParaRPr/>
          </a:p>
        </p:txBody>
      </p:sp>
      <p:sp>
        <p:nvSpPr>
          <p:cNvPr id="54" name="Google Shape;54;p4"/>
          <p:cNvSpPr txBox="1">
            <a:spLocks noGrp="1"/>
          </p:cNvSpPr>
          <p:nvPr>
            <p:ph type="body" idx="1"/>
          </p:nvPr>
        </p:nvSpPr>
        <p:spPr>
          <a:xfrm>
            <a:off x="1638300" y="3981450"/>
            <a:ext cx="15011400" cy="4896000"/>
          </a:xfrm>
          <a:prstGeom prst="rect">
            <a:avLst/>
          </a:prstGeom>
        </p:spPr>
        <p:txBody>
          <a:bodyPr spcFirstLastPara="1" wrap="square" lIns="163245" tIns="163245" rIns="163245" bIns="163245" anchor="t" anchorCtr="0">
            <a:normAutofit/>
          </a:bodyPr>
          <a:lstStyle>
            <a:lvl1pPr marL="816374" lvl="0" indent="-555590">
              <a:spcBef>
                <a:spcPts val="0"/>
              </a:spcBef>
              <a:spcAft>
                <a:spcPts val="0"/>
              </a:spcAft>
              <a:buSzPts val="1300"/>
              <a:buChar char="●"/>
              <a:defRPr/>
            </a:lvl1pPr>
            <a:lvl2pPr marL="1632757" lvl="1" indent="-532915">
              <a:spcBef>
                <a:spcPts val="0"/>
              </a:spcBef>
              <a:spcAft>
                <a:spcPts val="0"/>
              </a:spcAft>
              <a:buSzPts val="1100"/>
              <a:buChar char="○"/>
              <a:defRPr/>
            </a:lvl2pPr>
            <a:lvl3pPr marL="2449129" lvl="2" indent="-532915">
              <a:spcBef>
                <a:spcPts val="0"/>
              </a:spcBef>
              <a:spcAft>
                <a:spcPts val="0"/>
              </a:spcAft>
              <a:buSzPts val="1100"/>
              <a:buChar char="■"/>
              <a:defRPr/>
            </a:lvl3pPr>
            <a:lvl4pPr marL="3265510" lvl="3" indent="-532915">
              <a:spcBef>
                <a:spcPts val="0"/>
              </a:spcBef>
              <a:spcAft>
                <a:spcPts val="0"/>
              </a:spcAft>
              <a:buSzPts val="1100"/>
              <a:buChar char="●"/>
              <a:defRPr/>
            </a:lvl4pPr>
            <a:lvl5pPr marL="4081883" lvl="4" indent="-532915">
              <a:spcBef>
                <a:spcPts val="0"/>
              </a:spcBef>
              <a:spcAft>
                <a:spcPts val="0"/>
              </a:spcAft>
              <a:buSzPts val="1100"/>
              <a:buChar char="○"/>
              <a:defRPr/>
            </a:lvl5pPr>
            <a:lvl6pPr marL="4898257" lvl="5" indent="-532915">
              <a:spcBef>
                <a:spcPts val="0"/>
              </a:spcBef>
              <a:spcAft>
                <a:spcPts val="0"/>
              </a:spcAft>
              <a:buSzPts val="1100"/>
              <a:buChar char="■"/>
              <a:defRPr/>
            </a:lvl6pPr>
            <a:lvl7pPr marL="5714631" lvl="6" indent="-532915">
              <a:spcBef>
                <a:spcPts val="0"/>
              </a:spcBef>
              <a:spcAft>
                <a:spcPts val="0"/>
              </a:spcAft>
              <a:buSzPts val="1100"/>
              <a:buChar char="●"/>
              <a:defRPr/>
            </a:lvl7pPr>
            <a:lvl8pPr marL="6531014" lvl="7" indent="-532915">
              <a:spcBef>
                <a:spcPts val="0"/>
              </a:spcBef>
              <a:spcAft>
                <a:spcPts val="0"/>
              </a:spcAft>
              <a:buSzPts val="1100"/>
              <a:buChar char="○"/>
              <a:defRPr/>
            </a:lvl8pPr>
            <a:lvl9pPr marL="7347386" lvl="8" indent="-532915">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16781468" y="9087336"/>
            <a:ext cx="1097400" cy="787200"/>
          </a:xfrm>
          <a:prstGeom prst="rect">
            <a:avLst/>
          </a:prstGeom>
        </p:spPr>
        <p:txBody>
          <a:bodyPr spcFirstLastPara="1" wrap="square" lIns="163245" tIns="163245" rIns="163245" bIns="16324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6943026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7165200" y="3101400"/>
            <a:ext cx="11122800" cy="7185600"/>
          </a:xfrm>
          <a:prstGeom prst="rtTriangle">
            <a:avLst/>
          </a:prstGeom>
          <a:solidFill>
            <a:schemeClr val="lt2"/>
          </a:solidFill>
          <a:ln>
            <a:noFill/>
          </a:ln>
        </p:spPr>
        <p:txBody>
          <a:bodyPr spcFirstLastPara="1" wrap="square" lIns="163245" tIns="163245" rIns="163245" bIns="16324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58" name="Google Shape;58;p5"/>
          <p:cNvSpPr/>
          <p:nvPr/>
        </p:nvSpPr>
        <p:spPr>
          <a:xfrm>
            <a:off x="62" y="5649000"/>
            <a:ext cx="14740800" cy="4638000"/>
          </a:xfrm>
          <a:prstGeom prst="rtTriangle">
            <a:avLst/>
          </a:prstGeom>
          <a:solidFill>
            <a:schemeClr val="accent3"/>
          </a:solidFill>
          <a:ln>
            <a:noFill/>
          </a:ln>
        </p:spPr>
        <p:txBody>
          <a:bodyPr spcFirstLastPara="1" wrap="square" lIns="163245" tIns="163245" rIns="163245" bIns="16324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59" name="Google Shape;59;p5"/>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5" tIns="163245" rIns="163245" bIns="16324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60" name="Google Shape;60;p5"/>
          <p:cNvSpPr txBox="1">
            <a:spLocks noGrp="1"/>
          </p:cNvSpPr>
          <p:nvPr>
            <p:ph type="title"/>
          </p:nvPr>
        </p:nvSpPr>
        <p:spPr>
          <a:xfrm>
            <a:off x="1638300" y="1691201"/>
            <a:ext cx="15011400" cy="1909200"/>
          </a:xfrm>
          <a:prstGeom prst="rect">
            <a:avLst/>
          </a:prstGeom>
        </p:spPr>
        <p:txBody>
          <a:bodyPr spcFirstLastPara="1" wrap="square" lIns="163245" tIns="163245" rIns="163245" bIns="163245" anchor="t" anchorCtr="0">
            <a:normAutofit/>
          </a:bodyPr>
          <a:lstStyle>
            <a:lvl1pPr lvl="0">
              <a:spcBef>
                <a:spcPts val="0"/>
              </a:spcBef>
              <a:spcAft>
                <a:spcPts val="0"/>
              </a:spcAft>
              <a:buSzPts val="3000"/>
              <a:buNone/>
              <a:defRPr sz="5400"/>
            </a:lvl1pPr>
            <a:lvl2pPr lvl="1">
              <a:spcBef>
                <a:spcPts val="0"/>
              </a:spcBef>
              <a:spcAft>
                <a:spcPts val="0"/>
              </a:spcAft>
              <a:buSzPts val="3000"/>
              <a:buNone/>
              <a:defRPr sz="5400"/>
            </a:lvl2pPr>
            <a:lvl3pPr lvl="2">
              <a:spcBef>
                <a:spcPts val="0"/>
              </a:spcBef>
              <a:spcAft>
                <a:spcPts val="0"/>
              </a:spcAft>
              <a:buSzPts val="3000"/>
              <a:buNone/>
              <a:defRPr sz="5400"/>
            </a:lvl3pPr>
            <a:lvl4pPr lvl="3">
              <a:spcBef>
                <a:spcPts val="0"/>
              </a:spcBef>
              <a:spcAft>
                <a:spcPts val="0"/>
              </a:spcAft>
              <a:buSzPts val="3000"/>
              <a:buNone/>
              <a:defRPr sz="5400"/>
            </a:lvl4pPr>
            <a:lvl5pPr lvl="4">
              <a:spcBef>
                <a:spcPts val="0"/>
              </a:spcBef>
              <a:spcAft>
                <a:spcPts val="0"/>
              </a:spcAft>
              <a:buSzPts val="3000"/>
              <a:buNone/>
              <a:defRPr sz="5400"/>
            </a:lvl5pPr>
            <a:lvl6pPr lvl="5">
              <a:spcBef>
                <a:spcPts val="0"/>
              </a:spcBef>
              <a:spcAft>
                <a:spcPts val="0"/>
              </a:spcAft>
              <a:buSzPts val="3000"/>
              <a:buNone/>
              <a:defRPr sz="5400"/>
            </a:lvl6pPr>
            <a:lvl7pPr lvl="6">
              <a:spcBef>
                <a:spcPts val="0"/>
              </a:spcBef>
              <a:spcAft>
                <a:spcPts val="0"/>
              </a:spcAft>
              <a:buSzPts val="3000"/>
              <a:buNone/>
              <a:defRPr sz="5400"/>
            </a:lvl7pPr>
            <a:lvl8pPr lvl="7">
              <a:spcBef>
                <a:spcPts val="0"/>
              </a:spcBef>
              <a:spcAft>
                <a:spcPts val="0"/>
              </a:spcAft>
              <a:buSzPts val="3000"/>
              <a:buNone/>
              <a:defRPr sz="5400"/>
            </a:lvl8pPr>
            <a:lvl9pPr lvl="8">
              <a:spcBef>
                <a:spcPts val="0"/>
              </a:spcBef>
              <a:spcAft>
                <a:spcPts val="0"/>
              </a:spcAft>
              <a:buSzPts val="3000"/>
              <a:buNone/>
              <a:defRPr sz="5400"/>
            </a:lvl9pPr>
          </a:lstStyle>
          <a:p>
            <a:endParaRPr/>
          </a:p>
        </p:txBody>
      </p:sp>
      <p:sp>
        <p:nvSpPr>
          <p:cNvPr id="61" name="Google Shape;61;p5"/>
          <p:cNvSpPr txBox="1">
            <a:spLocks noGrp="1"/>
          </p:cNvSpPr>
          <p:nvPr>
            <p:ph type="body" idx="1"/>
          </p:nvPr>
        </p:nvSpPr>
        <p:spPr>
          <a:xfrm>
            <a:off x="1638300" y="3981450"/>
            <a:ext cx="7372200" cy="4896000"/>
          </a:xfrm>
          <a:prstGeom prst="rect">
            <a:avLst/>
          </a:prstGeom>
        </p:spPr>
        <p:txBody>
          <a:bodyPr spcFirstLastPara="1" wrap="square" lIns="163245" tIns="163245" rIns="163245" bIns="163245" anchor="t" anchorCtr="0">
            <a:normAutofit/>
          </a:bodyPr>
          <a:lstStyle>
            <a:lvl1pPr marL="816374" lvl="0" indent="-555590">
              <a:spcBef>
                <a:spcPts val="0"/>
              </a:spcBef>
              <a:spcAft>
                <a:spcPts val="0"/>
              </a:spcAft>
              <a:buSzPts val="1300"/>
              <a:buChar char="●"/>
              <a:defRPr/>
            </a:lvl1pPr>
            <a:lvl2pPr marL="1632757" lvl="1" indent="-532915">
              <a:spcBef>
                <a:spcPts val="0"/>
              </a:spcBef>
              <a:spcAft>
                <a:spcPts val="0"/>
              </a:spcAft>
              <a:buSzPts val="1100"/>
              <a:buChar char="○"/>
              <a:defRPr/>
            </a:lvl2pPr>
            <a:lvl3pPr marL="2449129" lvl="2" indent="-532915">
              <a:spcBef>
                <a:spcPts val="0"/>
              </a:spcBef>
              <a:spcAft>
                <a:spcPts val="0"/>
              </a:spcAft>
              <a:buSzPts val="1100"/>
              <a:buChar char="■"/>
              <a:defRPr/>
            </a:lvl3pPr>
            <a:lvl4pPr marL="3265510" lvl="3" indent="-532915">
              <a:spcBef>
                <a:spcPts val="0"/>
              </a:spcBef>
              <a:spcAft>
                <a:spcPts val="0"/>
              </a:spcAft>
              <a:buSzPts val="1100"/>
              <a:buChar char="●"/>
              <a:defRPr/>
            </a:lvl4pPr>
            <a:lvl5pPr marL="4081883" lvl="4" indent="-532915">
              <a:spcBef>
                <a:spcPts val="0"/>
              </a:spcBef>
              <a:spcAft>
                <a:spcPts val="0"/>
              </a:spcAft>
              <a:buSzPts val="1100"/>
              <a:buChar char="○"/>
              <a:defRPr/>
            </a:lvl5pPr>
            <a:lvl6pPr marL="4898257" lvl="5" indent="-532915">
              <a:spcBef>
                <a:spcPts val="0"/>
              </a:spcBef>
              <a:spcAft>
                <a:spcPts val="0"/>
              </a:spcAft>
              <a:buSzPts val="1100"/>
              <a:buChar char="■"/>
              <a:defRPr/>
            </a:lvl6pPr>
            <a:lvl7pPr marL="5714631" lvl="6" indent="-532915">
              <a:spcBef>
                <a:spcPts val="0"/>
              </a:spcBef>
              <a:spcAft>
                <a:spcPts val="0"/>
              </a:spcAft>
              <a:buSzPts val="1100"/>
              <a:buChar char="●"/>
              <a:defRPr/>
            </a:lvl7pPr>
            <a:lvl8pPr marL="6531014" lvl="7" indent="-532915">
              <a:spcBef>
                <a:spcPts val="0"/>
              </a:spcBef>
              <a:spcAft>
                <a:spcPts val="0"/>
              </a:spcAft>
              <a:buSzPts val="1100"/>
              <a:buChar char="○"/>
              <a:defRPr/>
            </a:lvl8pPr>
            <a:lvl9pPr marL="7347386" lvl="8" indent="-532915">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9277350" y="3981450"/>
            <a:ext cx="7372200" cy="4896000"/>
          </a:xfrm>
          <a:prstGeom prst="rect">
            <a:avLst/>
          </a:prstGeom>
        </p:spPr>
        <p:txBody>
          <a:bodyPr spcFirstLastPara="1" wrap="square" lIns="163245" tIns="163245" rIns="163245" bIns="163245" anchor="t" anchorCtr="0">
            <a:normAutofit/>
          </a:bodyPr>
          <a:lstStyle>
            <a:lvl1pPr marL="816374" lvl="0" indent="-555590">
              <a:spcBef>
                <a:spcPts val="0"/>
              </a:spcBef>
              <a:spcAft>
                <a:spcPts val="0"/>
              </a:spcAft>
              <a:buSzPts val="1300"/>
              <a:buChar char="●"/>
              <a:defRPr/>
            </a:lvl1pPr>
            <a:lvl2pPr marL="1632757" lvl="1" indent="-532915">
              <a:spcBef>
                <a:spcPts val="0"/>
              </a:spcBef>
              <a:spcAft>
                <a:spcPts val="0"/>
              </a:spcAft>
              <a:buSzPts val="1100"/>
              <a:buChar char="○"/>
              <a:defRPr/>
            </a:lvl2pPr>
            <a:lvl3pPr marL="2449129" lvl="2" indent="-532915">
              <a:spcBef>
                <a:spcPts val="0"/>
              </a:spcBef>
              <a:spcAft>
                <a:spcPts val="0"/>
              </a:spcAft>
              <a:buSzPts val="1100"/>
              <a:buChar char="■"/>
              <a:defRPr/>
            </a:lvl3pPr>
            <a:lvl4pPr marL="3265510" lvl="3" indent="-532915">
              <a:spcBef>
                <a:spcPts val="0"/>
              </a:spcBef>
              <a:spcAft>
                <a:spcPts val="0"/>
              </a:spcAft>
              <a:buSzPts val="1100"/>
              <a:buChar char="●"/>
              <a:defRPr/>
            </a:lvl4pPr>
            <a:lvl5pPr marL="4081883" lvl="4" indent="-532915">
              <a:spcBef>
                <a:spcPts val="0"/>
              </a:spcBef>
              <a:spcAft>
                <a:spcPts val="0"/>
              </a:spcAft>
              <a:buSzPts val="1100"/>
              <a:buChar char="○"/>
              <a:defRPr/>
            </a:lvl5pPr>
            <a:lvl6pPr marL="4898257" lvl="5" indent="-532915">
              <a:spcBef>
                <a:spcPts val="0"/>
              </a:spcBef>
              <a:spcAft>
                <a:spcPts val="0"/>
              </a:spcAft>
              <a:buSzPts val="1100"/>
              <a:buChar char="■"/>
              <a:defRPr/>
            </a:lvl6pPr>
            <a:lvl7pPr marL="5714631" lvl="6" indent="-532915">
              <a:spcBef>
                <a:spcPts val="0"/>
              </a:spcBef>
              <a:spcAft>
                <a:spcPts val="0"/>
              </a:spcAft>
              <a:buSzPts val="1100"/>
              <a:buChar char="●"/>
              <a:defRPr/>
            </a:lvl7pPr>
            <a:lvl8pPr marL="6531014" lvl="7" indent="-532915">
              <a:spcBef>
                <a:spcPts val="0"/>
              </a:spcBef>
              <a:spcAft>
                <a:spcPts val="0"/>
              </a:spcAft>
              <a:buSzPts val="1100"/>
              <a:buChar char="○"/>
              <a:defRPr/>
            </a:lvl8pPr>
            <a:lvl9pPr marL="7347386" lvl="8" indent="-532915">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16781468" y="9087336"/>
            <a:ext cx="1097400" cy="787200"/>
          </a:xfrm>
          <a:prstGeom prst="rect">
            <a:avLst/>
          </a:prstGeom>
        </p:spPr>
        <p:txBody>
          <a:bodyPr spcFirstLastPara="1" wrap="square" lIns="163245" tIns="163245" rIns="163245" bIns="16324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37517989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7165200" y="3101400"/>
            <a:ext cx="11122800" cy="7185600"/>
          </a:xfrm>
          <a:prstGeom prst="rtTriangle">
            <a:avLst/>
          </a:prstGeom>
          <a:solidFill>
            <a:schemeClr val="lt2"/>
          </a:solidFill>
          <a:ln>
            <a:noFill/>
          </a:ln>
        </p:spPr>
        <p:txBody>
          <a:bodyPr spcFirstLastPara="1" wrap="square" lIns="163245" tIns="163245" rIns="163245" bIns="16324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66" name="Google Shape;66;p6"/>
          <p:cNvSpPr/>
          <p:nvPr/>
        </p:nvSpPr>
        <p:spPr>
          <a:xfrm>
            <a:off x="62" y="5649000"/>
            <a:ext cx="14740800" cy="4638000"/>
          </a:xfrm>
          <a:prstGeom prst="rtTriangle">
            <a:avLst/>
          </a:prstGeom>
          <a:solidFill>
            <a:schemeClr val="accent3"/>
          </a:solidFill>
          <a:ln>
            <a:noFill/>
          </a:ln>
        </p:spPr>
        <p:txBody>
          <a:bodyPr spcFirstLastPara="1" wrap="square" lIns="163245" tIns="163245" rIns="163245" bIns="16324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67" name="Google Shape;67;p6"/>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5" tIns="163245" rIns="163245" bIns="16324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68" name="Google Shape;68;p6"/>
          <p:cNvSpPr txBox="1">
            <a:spLocks noGrp="1"/>
          </p:cNvSpPr>
          <p:nvPr>
            <p:ph type="title"/>
          </p:nvPr>
        </p:nvSpPr>
        <p:spPr>
          <a:xfrm>
            <a:off x="1638300" y="1691201"/>
            <a:ext cx="15011400" cy="1909200"/>
          </a:xfrm>
          <a:prstGeom prst="rect">
            <a:avLst/>
          </a:prstGeom>
        </p:spPr>
        <p:txBody>
          <a:bodyPr spcFirstLastPara="1" wrap="square" lIns="163245" tIns="163245" rIns="163245" bIns="163245" anchor="t" anchorCtr="0">
            <a:normAutofit/>
          </a:bodyPr>
          <a:lstStyle>
            <a:lvl1pPr lvl="0">
              <a:spcBef>
                <a:spcPts val="0"/>
              </a:spcBef>
              <a:spcAft>
                <a:spcPts val="0"/>
              </a:spcAft>
              <a:buSzPts val="3000"/>
              <a:buNone/>
              <a:defRPr sz="5400"/>
            </a:lvl1pPr>
            <a:lvl2pPr lvl="1">
              <a:spcBef>
                <a:spcPts val="0"/>
              </a:spcBef>
              <a:spcAft>
                <a:spcPts val="0"/>
              </a:spcAft>
              <a:buSzPts val="3000"/>
              <a:buNone/>
              <a:defRPr sz="5400"/>
            </a:lvl2pPr>
            <a:lvl3pPr lvl="2">
              <a:spcBef>
                <a:spcPts val="0"/>
              </a:spcBef>
              <a:spcAft>
                <a:spcPts val="0"/>
              </a:spcAft>
              <a:buSzPts val="3000"/>
              <a:buNone/>
              <a:defRPr sz="5400"/>
            </a:lvl3pPr>
            <a:lvl4pPr lvl="3">
              <a:spcBef>
                <a:spcPts val="0"/>
              </a:spcBef>
              <a:spcAft>
                <a:spcPts val="0"/>
              </a:spcAft>
              <a:buSzPts val="3000"/>
              <a:buNone/>
              <a:defRPr sz="5400"/>
            </a:lvl4pPr>
            <a:lvl5pPr lvl="4">
              <a:spcBef>
                <a:spcPts val="0"/>
              </a:spcBef>
              <a:spcAft>
                <a:spcPts val="0"/>
              </a:spcAft>
              <a:buSzPts val="3000"/>
              <a:buNone/>
              <a:defRPr sz="5400"/>
            </a:lvl5pPr>
            <a:lvl6pPr lvl="5">
              <a:spcBef>
                <a:spcPts val="0"/>
              </a:spcBef>
              <a:spcAft>
                <a:spcPts val="0"/>
              </a:spcAft>
              <a:buSzPts val="3000"/>
              <a:buNone/>
              <a:defRPr sz="5400"/>
            </a:lvl6pPr>
            <a:lvl7pPr lvl="6">
              <a:spcBef>
                <a:spcPts val="0"/>
              </a:spcBef>
              <a:spcAft>
                <a:spcPts val="0"/>
              </a:spcAft>
              <a:buSzPts val="3000"/>
              <a:buNone/>
              <a:defRPr sz="5400"/>
            </a:lvl7pPr>
            <a:lvl8pPr lvl="7">
              <a:spcBef>
                <a:spcPts val="0"/>
              </a:spcBef>
              <a:spcAft>
                <a:spcPts val="0"/>
              </a:spcAft>
              <a:buSzPts val="3000"/>
              <a:buNone/>
              <a:defRPr sz="5400"/>
            </a:lvl8pPr>
            <a:lvl9pPr lvl="8">
              <a:spcBef>
                <a:spcPts val="0"/>
              </a:spcBef>
              <a:spcAft>
                <a:spcPts val="0"/>
              </a:spcAft>
              <a:buSzPts val="3000"/>
              <a:buNone/>
              <a:defRPr sz="5400"/>
            </a:lvl9pPr>
          </a:lstStyle>
          <a:p>
            <a:endParaRPr/>
          </a:p>
        </p:txBody>
      </p:sp>
      <p:sp>
        <p:nvSpPr>
          <p:cNvPr id="69" name="Google Shape;69;p6"/>
          <p:cNvSpPr txBox="1">
            <a:spLocks noGrp="1"/>
          </p:cNvSpPr>
          <p:nvPr>
            <p:ph type="sldNum" idx="12"/>
          </p:nvPr>
        </p:nvSpPr>
        <p:spPr>
          <a:xfrm>
            <a:off x="16781468" y="9087336"/>
            <a:ext cx="1097400" cy="787200"/>
          </a:xfrm>
          <a:prstGeom prst="rect">
            <a:avLst/>
          </a:prstGeom>
        </p:spPr>
        <p:txBody>
          <a:bodyPr spcFirstLastPara="1" wrap="square" lIns="163245" tIns="163245" rIns="163245" bIns="16324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4223070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300" b="1"/>
            </a:lvl1pPr>
            <a:lvl2pPr marL="457139" indent="0">
              <a:buNone/>
              <a:defRPr sz="2000" b="1"/>
            </a:lvl2pPr>
            <a:lvl3pPr marL="914278" indent="0">
              <a:buNone/>
              <a:defRPr sz="1800" b="1"/>
            </a:lvl3pPr>
            <a:lvl4pPr marL="1371418" indent="0">
              <a:buNone/>
              <a:defRPr sz="1600" b="1"/>
            </a:lvl4pPr>
            <a:lvl5pPr marL="1828557" indent="0">
              <a:buNone/>
              <a:defRPr sz="1600" b="1"/>
            </a:lvl5pPr>
            <a:lvl6pPr marL="2285696" indent="0">
              <a:buNone/>
              <a:defRPr sz="1600" b="1"/>
            </a:lvl6pPr>
            <a:lvl7pPr marL="2742830" indent="0">
              <a:buNone/>
              <a:defRPr sz="1600" b="1"/>
            </a:lvl7pPr>
            <a:lvl8pPr marL="3199973" indent="0">
              <a:buNone/>
              <a:defRPr sz="1600" b="1"/>
            </a:lvl8pPr>
            <a:lvl9pPr marL="365710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6" cy="639762"/>
          </a:xfrm>
        </p:spPr>
        <p:txBody>
          <a:bodyPr anchor="b"/>
          <a:lstStyle>
            <a:lvl1pPr marL="0" indent="0">
              <a:buNone/>
              <a:defRPr sz="2300" b="1"/>
            </a:lvl1pPr>
            <a:lvl2pPr marL="457139" indent="0">
              <a:buNone/>
              <a:defRPr sz="2000" b="1"/>
            </a:lvl2pPr>
            <a:lvl3pPr marL="914278" indent="0">
              <a:buNone/>
              <a:defRPr sz="1800" b="1"/>
            </a:lvl3pPr>
            <a:lvl4pPr marL="1371418" indent="0">
              <a:buNone/>
              <a:defRPr sz="1600" b="1"/>
            </a:lvl4pPr>
            <a:lvl5pPr marL="1828557" indent="0">
              <a:buNone/>
              <a:defRPr sz="1600" b="1"/>
            </a:lvl5pPr>
            <a:lvl6pPr marL="2285696" indent="0">
              <a:buNone/>
              <a:defRPr sz="1600" b="1"/>
            </a:lvl6pPr>
            <a:lvl7pPr marL="2742830" indent="0">
              <a:buNone/>
              <a:defRPr sz="1600" b="1"/>
            </a:lvl7pPr>
            <a:lvl8pPr marL="3199973" indent="0">
              <a:buNone/>
              <a:defRPr sz="1600" b="1"/>
            </a:lvl8pPr>
            <a:lvl9pPr marL="365710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6"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7165200" y="3101400"/>
            <a:ext cx="11122800" cy="7185600"/>
          </a:xfrm>
          <a:prstGeom prst="rtTriangle">
            <a:avLst/>
          </a:prstGeom>
          <a:solidFill>
            <a:schemeClr val="lt2"/>
          </a:solidFill>
          <a:ln>
            <a:noFill/>
          </a:ln>
        </p:spPr>
        <p:txBody>
          <a:bodyPr spcFirstLastPara="1" wrap="square" lIns="163245" tIns="163245" rIns="163245" bIns="16324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72" name="Google Shape;72;p7"/>
          <p:cNvSpPr/>
          <p:nvPr/>
        </p:nvSpPr>
        <p:spPr>
          <a:xfrm>
            <a:off x="62" y="5649000"/>
            <a:ext cx="14740800" cy="4638000"/>
          </a:xfrm>
          <a:prstGeom prst="rtTriangle">
            <a:avLst/>
          </a:prstGeom>
          <a:solidFill>
            <a:schemeClr val="dk2"/>
          </a:solidFill>
          <a:ln>
            <a:noFill/>
          </a:ln>
        </p:spPr>
        <p:txBody>
          <a:bodyPr spcFirstLastPara="1" wrap="square" lIns="163245" tIns="163245" rIns="163245" bIns="16324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73" name="Google Shape;73;p7"/>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5" tIns="163245" rIns="163245" bIns="16324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74" name="Google Shape;74;p7"/>
          <p:cNvSpPr txBox="1">
            <a:spLocks noGrp="1"/>
          </p:cNvSpPr>
          <p:nvPr>
            <p:ph type="title"/>
          </p:nvPr>
        </p:nvSpPr>
        <p:spPr>
          <a:xfrm>
            <a:off x="1638300" y="1691201"/>
            <a:ext cx="7418400" cy="2766000"/>
          </a:xfrm>
          <a:prstGeom prst="rect">
            <a:avLst/>
          </a:prstGeom>
        </p:spPr>
        <p:txBody>
          <a:bodyPr spcFirstLastPara="1" wrap="square" lIns="163245" tIns="163245" rIns="163245" bIns="163245" anchor="t" anchorCtr="0">
            <a:normAutofit/>
          </a:bodyPr>
          <a:lstStyle>
            <a:lvl1pPr lvl="0">
              <a:spcBef>
                <a:spcPts val="0"/>
              </a:spcBef>
              <a:spcAft>
                <a:spcPts val="0"/>
              </a:spcAft>
              <a:buSzPts val="3000"/>
              <a:buNone/>
              <a:defRPr sz="5400"/>
            </a:lvl1pPr>
            <a:lvl2pPr lvl="1">
              <a:spcBef>
                <a:spcPts val="0"/>
              </a:spcBef>
              <a:spcAft>
                <a:spcPts val="0"/>
              </a:spcAft>
              <a:buSzPts val="3000"/>
              <a:buNone/>
              <a:defRPr sz="5400"/>
            </a:lvl2pPr>
            <a:lvl3pPr lvl="2">
              <a:spcBef>
                <a:spcPts val="0"/>
              </a:spcBef>
              <a:spcAft>
                <a:spcPts val="0"/>
              </a:spcAft>
              <a:buSzPts val="3000"/>
              <a:buNone/>
              <a:defRPr sz="5400"/>
            </a:lvl3pPr>
            <a:lvl4pPr lvl="3">
              <a:spcBef>
                <a:spcPts val="0"/>
              </a:spcBef>
              <a:spcAft>
                <a:spcPts val="0"/>
              </a:spcAft>
              <a:buSzPts val="3000"/>
              <a:buNone/>
              <a:defRPr sz="5400"/>
            </a:lvl4pPr>
            <a:lvl5pPr lvl="4">
              <a:spcBef>
                <a:spcPts val="0"/>
              </a:spcBef>
              <a:spcAft>
                <a:spcPts val="0"/>
              </a:spcAft>
              <a:buSzPts val="3000"/>
              <a:buNone/>
              <a:defRPr sz="5400"/>
            </a:lvl5pPr>
            <a:lvl6pPr lvl="5">
              <a:spcBef>
                <a:spcPts val="0"/>
              </a:spcBef>
              <a:spcAft>
                <a:spcPts val="0"/>
              </a:spcAft>
              <a:buSzPts val="3000"/>
              <a:buNone/>
              <a:defRPr sz="5400"/>
            </a:lvl6pPr>
            <a:lvl7pPr lvl="6">
              <a:spcBef>
                <a:spcPts val="0"/>
              </a:spcBef>
              <a:spcAft>
                <a:spcPts val="0"/>
              </a:spcAft>
              <a:buSzPts val="3000"/>
              <a:buNone/>
              <a:defRPr sz="5400"/>
            </a:lvl7pPr>
            <a:lvl8pPr lvl="7">
              <a:spcBef>
                <a:spcPts val="0"/>
              </a:spcBef>
              <a:spcAft>
                <a:spcPts val="0"/>
              </a:spcAft>
              <a:buSzPts val="3000"/>
              <a:buNone/>
              <a:defRPr sz="5400"/>
            </a:lvl8pPr>
            <a:lvl9pPr lvl="8">
              <a:spcBef>
                <a:spcPts val="0"/>
              </a:spcBef>
              <a:spcAft>
                <a:spcPts val="0"/>
              </a:spcAft>
              <a:buSzPts val="3000"/>
              <a:buNone/>
              <a:defRPr sz="5400"/>
            </a:lvl9pPr>
          </a:lstStyle>
          <a:p>
            <a:endParaRPr/>
          </a:p>
        </p:txBody>
      </p:sp>
      <p:sp>
        <p:nvSpPr>
          <p:cNvPr id="75" name="Google Shape;75;p7"/>
          <p:cNvSpPr txBox="1">
            <a:spLocks noGrp="1"/>
          </p:cNvSpPr>
          <p:nvPr>
            <p:ph type="body" idx="1"/>
          </p:nvPr>
        </p:nvSpPr>
        <p:spPr>
          <a:xfrm>
            <a:off x="1661400" y="4638101"/>
            <a:ext cx="7418400" cy="4239600"/>
          </a:xfrm>
          <a:prstGeom prst="rect">
            <a:avLst/>
          </a:prstGeom>
        </p:spPr>
        <p:txBody>
          <a:bodyPr spcFirstLastPara="1" wrap="square" lIns="163245" tIns="163245" rIns="163245" bIns="163245" anchor="t" anchorCtr="0">
            <a:normAutofit/>
          </a:bodyPr>
          <a:lstStyle>
            <a:lvl1pPr marL="816374" lvl="0" indent="-555590">
              <a:spcBef>
                <a:spcPts val="0"/>
              </a:spcBef>
              <a:spcAft>
                <a:spcPts val="0"/>
              </a:spcAft>
              <a:buSzPts val="1300"/>
              <a:buChar char="●"/>
              <a:defRPr/>
            </a:lvl1pPr>
            <a:lvl2pPr marL="1632757" lvl="1" indent="-532915">
              <a:spcBef>
                <a:spcPts val="0"/>
              </a:spcBef>
              <a:spcAft>
                <a:spcPts val="0"/>
              </a:spcAft>
              <a:buSzPts val="1100"/>
              <a:buChar char="○"/>
              <a:defRPr/>
            </a:lvl2pPr>
            <a:lvl3pPr marL="2449129" lvl="2" indent="-532915">
              <a:spcBef>
                <a:spcPts val="0"/>
              </a:spcBef>
              <a:spcAft>
                <a:spcPts val="0"/>
              </a:spcAft>
              <a:buSzPts val="1100"/>
              <a:buChar char="■"/>
              <a:defRPr/>
            </a:lvl3pPr>
            <a:lvl4pPr marL="3265510" lvl="3" indent="-532915">
              <a:spcBef>
                <a:spcPts val="0"/>
              </a:spcBef>
              <a:spcAft>
                <a:spcPts val="0"/>
              </a:spcAft>
              <a:buSzPts val="1100"/>
              <a:buChar char="●"/>
              <a:defRPr/>
            </a:lvl4pPr>
            <a:lvl5pPr marL="4081883" lvl="4" indent="-532915">
              <a:spcBef>
                <a:spcPts val="0"/>
              </a:spcBef>
              <a:spcAft>
                <a:spcPts val="0"/>
              </a:spcAft>
              <a:buSzPts val="1100"/>
              <a:buChar char="○"/>
              <a:defRPr/>
            </a:lvl5pPr>
            <a:lvl6pPr marL="4898257" lvl="5" indent="-532915">
              <a:spcBef>
                <a:spcPts val="0"/>
              </a:spcBef>
              <a:spcAft>
                <a:spcPts val="0"/>
              </a:spcAft>
              <a:buSzPts val="1100"/>
              <a:buChar char="■"/>
              <a:defRPr/>
            </a:lvl6pPr>
            <a:lvl7pPr marL="5714631" lvl="6" indent="-532915">
              <a:spcBef>
                <a:spcPts val="0"/>
              </a:spcBef>
              <a:spcAft>
                <a:spcPts val="0"/>
              </a:spcAft>
              <a:buSzPts val="1100"/>
              <a:buChar char="●"/>
              <a:defRPr/>
            </a:lvl7pPr>
            <a:lvl8pPr marL="6531014" lvl="7" indent="-532915">
              <a:spcBef>
                <a:spcPts val="0"/>
              </a:spcBef>
              <a:spcAft>
                <a:spcPts val="0"/>
              </a:spcAft>
              <a:buSzPts val="1100"/>
              <a:buChar char="○"/>
              <a:defRPr/>
            </a:lvl8pPr>
            <a:lvl9pPr marL="7347386" lvl="8" indent="-532915">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16781468" y="9087336"/>
            <a:ext cx="1097400" cy="787200"/>
          </a:xfrm>
          <a:prstGeom prst="rect">
            <a:avLst/>
          </a:prstGeom>
        </p:spPr>
        <p:txBody>
          <a:bodyPr spcFirstLastPara="1" wrap="square" lIns="163245" tIns="163245" rIns="163245" bIns="16324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4085019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5646288"/>
            <a:ext cx="14738400" cy="4633800"/>
          </a:xfrm>
          <a:prstGeom prst="rtTriangle">
            <a:avLst/>
          </a:prstGeom>
          <a:solidFill>
            <a:schemeClr val="accent6"/>
          </a:solidFill>
          <a:ln>
            <a:noFill/>
          </a:ln>
        </p:spPr>
        <p:txBody>
          <a:bodyPr spcFirstLastPara="1" wrap="square" lIns="163245" tIns="163245" rIns="163245" bIns="16324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79" name="Google Shape;79;p8"/>
          <p:cNvSpPr/>
          <p:nvPr/>
        </p:nvSpPr>
        <p:spPr>
          <a:xfrm flipH="1">
            <a:off x="7166420" y="3108227"/>
            <a:ext cx="11121000" cy="7179000"/>
          </a:xfrm>
          <a:prstGeom prst="rtTriangle">
            <a:avLst/>
          </a:prstGeom>
          <a:solidFill>
            <a:schemeClr val="lt2"/>
          </a:solidFill>
          <a:ln>
            <a:noFill/>
          </a:ln>
        </p:spPr>
        <p:txBody>
          <a:bodyPr spcFirstLastPara="1" wrap="square" lIns="163245" tIns="163245" rIns="163245" bIns="16324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grpSp>
        <p:nvGrpSpPr>
          <p:cNvPr id="80" name="Google Shape;80;p8"/>
          <p:cNvGrpSpPr/>
          <p:nvPr/>
        </p:nvGrpSpPr>
        <p:grpSpPr>
          <a:xfrm>
            <a:off x="512019" y="-237"/>
            <a:ext cx="4502694" cy="2086817"/>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grpSp>
      <p:sp>
        <p:nvSpPr>
          <p:cNvPr id="84" name="Google Shape;84;p8"/>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5" tIns="163245" rIns="163245" bIns="16324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grpSp>
        <p:nvGrpSpPr>
          <p:cNvPr id="85" name="Google Shape;85;p8"/>
          <p:cNvGrpSpPr/>
          <p:nvPr/>
        </p:nvGrpSpPr>
        <p:grpSpPr>
          <a:xfrm>
            <a:off x="69868" y="9044263"/>
            <a:ext cx="3186612" cy="1234145"/>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89" name="Google Shape;89;p8"/>
          <p:cNvGrpSpPr/>
          <p:nvPr/>
        </p:nvGrpSpPr>
        <p:grpSpPr>
          <a:xfrm>
            <a:off x="11772737" y="2497"/>
            <a:ext cx="6514910" cy="2523029"/>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grpSp>
      <p:sp>
        <p:nvSpPr>
          <p:cNvPr id="93" name="Google Shape;93;p8"/>
          <p:cNvSpPr txBox="1">
            <a:spLocks noGrp="1"/>
          </p:cNvSpPr>
          <p:nvPr>
            <p:ph type="title"/>
          </p:nvPr>
        </p:nvSpPr>
        <p:spPr>
          <a:xfrm>
            <a:off x="2787858" y="2602292"/>
            <a:ext cx="12733800" cy="5078400"/>
          </a:xfrm>
          <a:prstGeom prst="rect">
            <a:avLst/>
          </a:prstGeom>
        </p:spPr>
        <p:txBody>
          <a:bodyPr spcFirstLastPara="1" wrap="square" lIns="163245" tIns="163245" rIns="163245" bIns="163245" anchor="ctr" anchorCtr="0">
            <a:normAutofit/>
          </a:bodyPr>
          <a:lstStyle>
            <a:lvl1pPr lvl="0" algn="ctr">
              <a:spcBef>
                <a:spcPts val="0"/>
              </a:spcBef>
              <a:spcAft>
                <a:spcPts val="0"/>
              </a:spcAft>
              <a:buSzPts val="3200"/>
              <a:buNone/>
              <a:defRPr sz="5700"/>
            </a:lvl1pPr>
            <a:lvl2pPr lvl="1" algn="ctr">
              <a:spcBef>
                <a:spcPts val="0"/>
              </a:spcBef>
              <a:spcAft>
                <a:spcPts val="0"/>
              </a:spcAft>
              <a:buSzPts val="3200"/>
              <a:buNone/>
              <a:defRPr sz="5700"/>
            </a:lvl2pPr>
            <a:lvl3pPr lvl="2" algn="ctr">
              <a:spcBef>
                <a:spcPts val="0"/>
              </a:spcBef>
              <a:spcAft>
                <a:spcPts val="0"/>
              </a:spcAft>
              <a:buSzPts val="3200"/>
              <a:buNone/>
              <a:defRPr sz="5700"/>
            </a:lvl3pPr>
            <a:lvl4pPr lvl="3" algn="ctr">
              <a:spcBef>
                <a:spcPts val="0"/>
              </a:spcBef>
              <a:spcAft>
                <a:spcPts val="0"/>
              </a:spcAft>
              <a:buSzPts val="3200"/>
              <a:buNone/>
              <a:defRPr sz="5700"/>
            </a:lvl4pPr>
            <a:lvl5pPr lvl="4" algn="ctr">
              <a:spcBef>
                <a:spcPts val="0"/>
              </a:spcBef>
              <a:spcAft>
                <a:spcPts val="0"/>
              </a:spcAft>
              <a:buSzPts val="3200"/>
              <a:buNone/>
              <a:defRPr sz="5700"/>
            </a:lvl5pPr>
            <a:lvl6pPr lvl="5" algn="ctr">
              <a:spcBef>
                <a:spcPts val="0"/>
              </a:spcBef>
              <a:spcAft>
                <a:spcPts val="0"/>
              </a:spcAft>
              <a:buSzPts val="3200"/>
              <a:buNone/>
              <a:defRPr sz="5700"/>
            </a:lvl6pPr>
            <a:lvl7pPr lvl="6" algn="ctr">
              <a:spcBef>
                <a:spcPts val="0"/>
              </a:spcBef>
              <a:spcAft>
                <a:spcPts val="0"/>
              </a:spcAft>
              <a:buSzPts val="3200"/>
              <a:buNone/>
              <a:defRPr sz="5700"/>
            </a:lvl7pPr>
            <a:lvl8pPr lvl="7" algn="ctr">
              <a:spcBef>
                <a:spcPts val="0"/>
              </a:spcBef>
              <a:spcAft>
                <a:spcPts val="0"/>
              </a:spcAft>
              <a:buSzPts val="3200"/>
              <a:buNone/>
              <a:defRPr sz="5700"/>
            </a:lvl8pPr>
            <a:lvl9pPr lvl="8" algn="ctr">
              <a:spcBef>
                <a:spcPts val="0"/>
              </a:spcBef>
              <a:spcAft>
                <a:spcPts val="0"/>
              </a:spcAft>
              <a:buSzPts val="3200"/>
              <a:buNone/>
              <a:defRPr sz="5700"/>
            </a:lvl9pPr>
          </a:lstStyle>
          <a:p>
            <a:endParaRPr/>
          </a:p>
        </p:txBody>
      </p:sp>
      <p:sp>
        <p:nvSpPr>
          <p:cNvPr id="94" name="Google Shape;94;p8"/>
          <p:cNvSpPr txBox="1">
            <a:spLocks noGrp="1"/>
          </p:cNvSpPr>
          <p:nvPr>
            <p:ph type="sldNum" idx="12"/>
          </p:nvPr>
        </p:nvSpPr>
        <p:spPr>
          <a:xfrm>
            <a:off x="16781468" y="9087336"/>
            <a:ext cx="1097400" cy="787200"/>
          </a:xfrm>
          <a:prstGeom prst="rect">
            <a:avLst/>
          </a:prstGeom>
        </p:spPr>
        <p:txBody>
          <a:bodyPr spcFirstLastPara="1" wrap="square" lIns="163245" tIns="163245" rIns="163245" bIns="16324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40924661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7165200" y="3101400"/>
            <a:ext cx="11122800" cy="7185600"/>
          </a:xfrm>
          <a:prstGeom prst="rtTriangle">
            <a:avLst/>
          </a:prstGeom>
          <a:solidFill>
            <a:schemeClr val="lt2"/>
          </a:solidFill>
          <a:ln>
            <a:noFill/>
          </a:ln>
        </p:spPr>
        <p:txBody>
          <a:bodyPr spcFirstLastPara="1" wrap="square" lIns="163245" tIns="163245" rIns="163245" bIns="16324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97" name="Google Shape;97;p9"/>
          <p:cNvSpPr/>
          <p:nvPr/>
        </p:nvSpPr>
        <p:spPr>
          <a:xfrm>
            <a:off x="62" y="5649000"/>
            <a:ext cx="14740800" cy="4638000"/>
          </a:xfrm>
          <a:prstGeom prst="rtTriangle">
            <a:avLst/>
          </a:prstGeom>
          <a:solidFill>
            <a:schemeClr val="accent3"/>
          </a:solidFill>
          <a:ln>
            <a:noFill/>
          </a:ln>
        </p:spPr>
        <p:txBody>
          <a:bodyPr spcFirstLastPara="1" wrap="square" lIns="163245" tIns="163245" rIns="163245" bIns="16324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98" name="Google Shape;98;p9"/>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5" tIns="163245" rIns="163245" bIns="16324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99" name="Google Shape;99;p9"/>
          <p:cNvSpPr txBox="1">
            <a:spLocks noGrp="1"/>
          </p:cNvSpPr>
          <p:nvPr>
            <p:ph type="title"/>
          </p:nvPr>
        </p:nvSpPr>
        <p:spPr>
          <a:xfrm>
            <a:off x="1638300" y="1691201"/>
            <a:ext cx="12848400" cy="1410000"/>
          </a:xfrm>
          <a:prstGeom prst="rect">
            <a:avLst/>
          </a:prstGeom>
        </p:spPr>
        <p:txBody>
          <a:bodyPr spcFirstLastPara="1" wrap="square" lIns="163245" tIns="163245" rIns="163245" bIns="163245" anchor="t" anchorCtr="0">
            <a:normAutofit/>
          </a:bodyPr>
          <a:lstStyle>
            <a:lvl1pPr lvl="0">
              <a:spcBef>
                <a:spcPts val="0"/>
              </a:spcBef>
              <a:spcAft>
                <a:spcPts val="0"/>
              </a:spcAft>
              <a:buSzPts val="3000"/>
              <a:buNone/>
              <a:defRPr sz="5400"/>
            </a:lvl1pPr>
            <a:lvl2pPr lvl="1">
              <a:spcBef>
                <a:spcPts val="0"/>
              </a:spcBef>
              <a:spcAft>
                <a:spcPts val="0"/>
              </a:spcAft>
              <a:buSzPts val="3000"/>
              <a:buNone/>
              <a:defRPr sz="5400"/>
            </a:lvl2pPr>
            <a:lvl3pPr lvl="2">
              <a:spcBef>
                <a:spcPts val="0"/>
              </a:spcBef>
              <a:spcAft>
                <a:spcPts val="0"/>
              </a:spcAft>
              <a:buSzPts val="3000"/>
              <a:buNone/>
              <a:defRPr sz="5400"/>
            </a:lvl3pPr>
            <a:lvl4pPr lvl="3">
              <a:spcBef>
                <a:spcPts val="0"/>
              </a:spcBef>
              <a:spcAft>
                <a:spcPts val="0"/>
              </a:spcAft>
              <a:buSzPts val="3000"/>
              <a:buNone/>
              <a:defRPr sz="5400"/>
            </a:lvl4pPr>
            <a:lvl5pPr lvl="4">
              <a:spcBef>
                <a:spcPts val="0"/>
              </a:spcBef>
              <a:spcAft>
                <a:spcPts val="0"/>
              </a:spcAft>
              <a:buSzPts val="3000"/>
              <a:buNone/>
              <a:defRPr sz="5400"/>
            </a:lvl5pPr>
            <a:lvl6pPr lvl="5">
              <a:spcBef>
                <a:spcPts val="0"/>
              </a:spcBef>
              <a:spcAft>
                <a:spcPts val="0"/>
              </a:spcAft>
              <a:buSzPts val="3000"/>
              <a:buNone/>
              <a:defRPr sz="5400"/>
            </a:lvl6pPr>
            <a:lvl7pPr lvl="6">
              <a:spcBef>
                <a:spcPts val="0"/>
              </a:spcBef>
              <a:spcAft>
                <a:spcPts val="0"/>
              </a:spcAft>
              <a:buSzPts val="3000"/>
              <a:buNone/>
              <a:defRPr sz="5400"/>
            </a:lvl7pPr>
            <a:lvl8pPr lvl="7">
              <a:spcBef>
                <a:spcPts val="0"/>
              </a:spcBef>
              <a:spcAft>
                <a:spcPts val="0"/>
              </a:spcAft>
              <a:buSzPts val="3000"/>
              <a:buNone/>
              <a:defRPr sz="5400"/>
            </a:lvl8pPr>
            <a:lvl9pPr lvl="8">
              <a:spcBef>
                <a:spcPts val="0"/>
              </a:spcBef>
              <a:spcAft>
                <a:spcPts val="0"/>
              </a:spcAft>
              <a:buSzPts val="3000"/>
              <a:buNone/>
              <a:defRPr sz="5400"/>
            </a:lvl9pPr>
          </a:lstStyle>
          <a:p>
            <a:endParaRPr/>
          </a:p>
        </p:txBody>
      </p:sp>
      <p:sp>
        <p:nvSpPr>
          <p:cNvPr id="100" name="Google Shape;100;p9"/>
          <p:cNvSpPr txBox="1">
            <a:spLocks noGrp="1"/>
          </p:cNvSpPr>
          <p:nvPr>
            <p:ph type="subTitle" idx="1"/>
          </p:nvPr>
        </p:nvSpPr>
        <p:spPr>
          <a:xfrm>
            <a:off x="1638300" y="3101400"/>
            <a:ext cx="11719800" cy="787200"/>
          </a:xfrm>
          <a:prstGeom prst="rect">
            <a:avLst/>
          </a:prstGeom>
        </p:spPr>
        <p:txBody>
          <a:bodyPr spcFirstLastPara="1" wrap="square" lIns="163245" tIns="163245" rIns="163245" bIns="163245" anchor="t" anchorCtr="0">
            <a:normAutofit/>
          </a:bodyPr>
          <a:lstStyle>
            <a:lvl1pPr lvl="0">
              <a:lnSpc>
                <a:spcPct val="100000"/>
              </a:lnSpc>
              <a:spcBef>
                <a:spcPts val="0"/>
              </a:spcBef>
              <a:spcAft>
                <a:spcPts val="0"/>
              </a:spcAft>
              <a:buClr>
                <a:schemeClr val="lt1"/>
              </a:buClr>
              <a:buSzPts val="1600"/>
              <a:buNone/>
              <a:defRPr sz="2900">
                <a:solidFill>
                  <a:schemeClr val="lt1"/>
                </a:solidFill>
              </a:defRPr>
            </a:lvl1pPr>
            <a:lvl2pPr lvl="1">
              <a:lnSpc>
                <a:spcPct val="100000"/>
              </a:lnSpc>
              <a:spcBef>
                <a:spcPts val="0"/>
              </a:spcBef>
              <a:spcAft>
                <a:spcPts val="0"/>
              </a:spcAft>
              <a:buClr>
                <a:schemeClr val="lt1"/>
              </a:buClr>
              <a:buSzPts val="1600"/>
              <a:buNone/>
              <a:defRPr sz="2900">
                <a:solidFill>
                  <a:schemeClr val="lt1"/>
                </a:solidFill>
              </a:defRPr>
            </a:lvl2pPr>
            <a:lvl3pPr lvl="2">
              <a:lnSpc>
                <a:spcPct val="100000"/>
              </a:lnSpc>
              <a:spcBef>
                <a:spcPts val="0"/>
              </a:spcBef>
              <a:spcAft>
                <a:spcPts val="0"/>
              </a:spcAft>
              <a:buClr>
                <a:schemeClr val="lt1"/>
              </a:buClr>
              <a:buSzPts val="1600"/>
              <a:buNone/>
              <a:defRPr sz="2900">
                <a:solidFill>
                  <a:schemeClr val="lt1"/>
                </a:solidFill>
              </a:defRPr>
            </a:lvl3pPr>
            <a:lvl4pPr lvl="3">
              <a:lnSpc>
                <a:spcPct val="100000"/>
              </a:lnSpc>
              <a:spcBef>
                <a:spcPts val="0"/>
              </a:spcBef>
              <a:spcAft>
                <a:spcPts val="0"/>
              </a:spcAft>
              <a:buClr>
                <a:schemeClr val="lt1"/>
              </a:buClr>
              <a:buSzPts val="1600"/>
              <a:buNone/>
              <a:defRPr sz="2900">
                <a:solidFill>
                  <a:schemeClr val="lt1"/>
                </a:solidFill>
              </a:defRPr>
            </a:lvl4pPr>
            <a:lvl5pPr lvl="4">
              <a:lnSpc>
                <a:spcPct val="100000"/>
              </a:lnSpc>
              <a:spcBef>
                <a:spcPts val="0"/>
              </a:spcBef>
              <a:spcAft>
                <a:spcPts val="0"/>
              </a:spcAft>
              <a:buClr>
                <a:schemeClr val="lt1"/>
              </a:buClr>
              <a:buSzPts val="1600"/>
              <a:buNone/>
              <a:defRPr sz="2900">
                <a:solidFill>
                  <a:schemeClr val="lt1"/>
                </a:solidFill>
              </a:defRPr>
            </a:lvl5pPr>
            <a:lvl6pPr lvl="5">
              <a:lnSpc>
                <a:spcPct val="100000"/>
              </a:lnSpc>
              <a:spcBef>
                <a:spcPts val="0"/>
              </a:spcBef>
              <a:spcAft>
                <a:spcPts val="0"/>
              </a:spcAft>
              <a:buClr>
                <a:schemeClr val="lt1"/>
              </a:buClr>
              <a:buSzPts val="1600"/>
              <a:buNone/>
              <a:defRPr sz="2900">
                <a:solidFill>
                  <a:schemeClr val="lt1"/>
                </a:solidFill>
              </a:defRPr>
            </a:lvl6pPr>
            <a:lvl7pPr lvl="6">
              <a:lnSpc>
                <a:spcPct val="100000"/>
              </a:lnSpc>
              <a:spcBef>
                <a:spcPts val="0"/>
              </a:spcBef>
              <a:spcAft>
                <a:spcPts val="0"/>
              </a:spcAft>
              <a:buClr>
                <a:schemeClr val="lt1"/>
              </a:buClr>
              <a:buSzPts val="1600"/>
              <a:buNone/>
              <a:defRPr sz="2900">
                <a:solidFill>
                  <a:schemeClr val="lt1"/>
                </a:solidFill>
              </a:defRPr>
            </a:lvl7pPr>
            <a:lvl8pPr lvl="7">
              <a:lnSpc>
                <a:spcPct val="100000"/>
              </a:lnSpc>
              <a:spcBef>
                <a:spcPts val="0"/>
              </a:spcBef>
              <a:spcAft>
                <a:spcPts val="0"/>
              </a:spcAft>
              <a:buClr>
                <a:schemeClr val="lt1"/>
              </a:buClr>
              <a:buSzPts val="1600"/>
              <a:buNone/>
              <a:defRPr sz="2900">
                <a:solidFill>
                  <a:schemeClr val="lt1"/>
                </a:solidFill>
              </a:defRPr>
            </a:lvl8pPr>
            <a:lvl9pPr lvl="8">
              <a:lnSpc>
                <a:spcPct val="100000"/>
              </a:lnSpc>
              <a:spcBef>
                <a:spcPts val="0"/>
              </a:spcBef>
              <a:spcAft>
                <a:spcPts val="0"/>
              </a:spcAft>
              <a:buClr>
                <a:schemeClr val="lt1"/>
              </a:buClr>
              <a:buSzPts val="1600"/>
              <a:buNone/>
              <a:defRPr sz="2900">
                <a:solidFill>
                  <a:schemeClr val="lt1"/>
                </a:solidFill>
              </a:defRPr>
            </a:lvl9pPr>
          </a:lstStyle>
          <a:p>
            <a:endParaRPr/>
          </a:p>
        </p:txBody>
      </p:sp>
      <p:sp>
        <p:nvSpPr>
          <p:cNvPr id="101" name="Google Shape;101;p9"/>
          <p:cNvSpPr txBox="1">
            <a:spLocks noGrp="1"/>
          </p:cNvSpPr>
          <p:nvPr>
            <p:ph type="body" idx="2"/>
          </p:nvPr>
        </p:nvSpPr>
        <p:spPr>
          <a:xfrm>
            <a:off x="1638300" y="4934100"/>
            <a:ext cx="11719800" cy="4191000"/>
          </a:xfrm>
          <a:prstGeom prst="rect">
            <a:avLst/>
          </a:prstGeom>
        </p:spPr>
        <p:txBody>
          <a:bodyPr spcFirstLastPara="1" wrap="square" lIns="163245" tIns="163245" rIns="163245" bIns="163245" anchor="t" anchorCtr="0">
            <a:normAutofit/>
          </a:bodyPr>
          <a:lstStyle>
            <a:lvl1pPr marL="816374" lvl="0" indent="-555590">
              <a:spcBef>
                <a:spcPts val="0"/>
              </a:spcBef>
              <a:spcAft>
                <a:spcPts val="0"/>
              </a:spcAft>
              <a:buSzPts val="1300"/>
              <a:buChar char="●"/>
              <a:defRPr/>
            </a:lvl1pPr>
            <a:lvl2pPr marL="1632757" lvl="1" indent="-532915">
              <a:spcBef>
                <a:spcPts val="0"/>
              </a:spcBef>
              <a:spcAft>
                <a:spcPts val="0"/>
              </a:spcAft>
              <a:buSzPts val="1100"/>
              <a:buChar char="○"/>
              <a:defRPr/>
            </a:lvl2pPr>
            <a:lvl3pPr marL="2449129" lvl="2" indent="-532915">
              <a:spcBef>
                <a:spcPts val="0"/>
              </a:spcBef>
              <a:spcAft>
                <a:spcPts val="0"/>
              </a:spcAft>
              <a:buSzPts val="1100"/>
              <a:buChar char="■"/>
              <a:defRPr/>
            </a:lvl3pPr>
            <a:lvl4pPr marL="3265510" lvl="3" indent="-532915">
              <a:spcBef>
                <a:spcPts val="0"/>
              </a:spcBef>
              <a:spcAft>
                <a:spcPts val="0"/>
              </a:spcAft>
              <a:buSzPts val="1100"/>
              <a:buChar char="●"/>
              <a:defRPr/>
            </a:lvl4pPr>
            <a:lvl5pPr marL="4081883" lvl="4" indent="-532915">
              <a:spcBef>
                <a:spcPts val="0"/>
              </a:spcBef>
              <a:spcAft>
                <a:spcPts val="0"/>
              </a:spcAft>
              <a:buSzPts val="1100"/>
              <a:buChar char="○"/>
              <a:defRPr/>
            </a:lvl5pPr>
            <a:lvl6pPr marL="4898257" lvl="5" indent="-532915">
              <a:spcBef>
                <a:spcPts val="0"/>
              </a:spcBef>
              <a:spcAft>
                <a:spcPts val="0"/>
              </a:spcAft>
              <a:buSzPts val="1100"/>
              <a:buChar char="■"/>
              <a:defRPr/>
            </a:lvl6pPr>
            <a:lvl7pPr marL="5714631" lvl="6" indent="-532915">
              <a:spcBef>
                <a:spcPts val="0"/>
              </a:spcBef>
              <a:spcAft>
                <a:spcPts val="0"/>
              </a:spcAft>
              <a:buSzPts val="1100"/>
              <a:buChar char="●"/>
              <a:defRPr/>
            </a:lvl7pPr>
            <a:lvl8pPr marL="6531014" lvl="7" indent="-532915">
              <a:spcBef>
                <a:spcPts val="0"/>
              </a:spcBef>
              <a:spcAft>
                <a:spcPts val="0"/>
              </a:spcAft>
              <a:buSzPts val="1100"/>
              <a:buChar char="○"/>
              <a:defRPr/>
            </a:lvl8pPr>
            <a:lvl9pPr marL="7347386" lvl="8" indent="-532915">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16781468" y="9087336"/>
            <a:ext cx="1097400" cy="787200"/>
          </a:xfrm>
          <a:prstGeom prst="rect">
            <a:avLst/>
          </a:prstGeom>
        </p:spPr>
        <p:txBody>
          <a:bodyPr spcFirstLastPara="1" wrap="square" lIns="163245" tIns="163245" rIns="163245" bIns="16324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10701098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62" y="5649000"/>
            <a:ext cx="14740800" cy="4638000"/>
          </a:xfrm>
          <a:prstGeom prst="rtTriangle">
            <a:avLst/>
          </a:prstGeom>
          <a:solidFill>
            <a:schemeClr val="lt2"/>
          </a:solidFill>
          <a:ln>
            <a:noFill/>
          </a:ln>
        </p:spPr>
        <p:txBody>
          <a:bodyPr spcFirstLastPara="1" wrap="square" lIns="163245" tIns="163245" rIns="163245" bIns="16324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05" name="Google Shape;105;p10"/>
          <p:cNvSpPr/>
          <p:nvPr/>
        </p:nvSpPr>
        <p:spPr>
          <a:xfrm flipH="1">
            <a:off x="7165200" y="3101400"/>
            <a:ext cx="11122800" cy="7185600"/>
          </a:xfrm>
          <a:prstGeom prst="rtTriangle">
            <a:avLst/>
          </a:prstGeom>
          <a:solidFill>
            <a:schemeClr val="dk2"/>
          </a:solidFill>
          <a:ln>
            <a:noFill/>
          </a:ln>
        </p:spPr>
        <p:txBody>
          <a:bodyPr spcFirstLastPara="1" wrap="square" lIns="163245" tIns="163245" rIns="163245" bIns="16324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06" name="Google Shape;106;p10"/>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5" tIns="163245" rIns="163245" bIns="16324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07" name="Google Shape;107;p10"/>
          <p:cNvSpPr txBox="1">
            <a:spLocks noGrp="1"/>
          </p:cNvSpPr>
          <p:nvPr>
            <p:ph type="body" idx="1"/>
          </p:nvPr>
        </p:nvSpPr>
        <p:spPr>
          <a:xfrm>
            <a:off x="656050" y="8327000"/>
            <a:ext cx="14830200" cy="1210200"/>
          </a:xfrm>
          <a:prstGeom prst="rect">
            <a:avLst/>
          </a:prstGeom>
        </p:spPr>
        <p:txBody>
          <a:bodyPr spcFirstLastPara="1" wrap="square" lIns="163245" tIns="163245" rIns="163245" bIns="163245" anchor="b" anchorCtr="0">
            <a:normAutofit/>
          </a:bodyPr>
          <a:lstStyle>
            <a:lvl1pPr marL="816374" lvl="0" indent="-408186">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16781468" y="9087336"/>
            <a:ext cx="1097400" cy="787200"/>
          </a:xfrm>
          <a:prstGeom prst="rect">
            <a:avLst/>
          </a:prstGeom>
        </p:spPr>
        <p:txBody>
          <a:bodyPr spcFirstLastPara="1" wrap="square" lIns="163245" tIns="163245" rIns="163245" bIns="16324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42801931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11138400" y="5668151"/>
            <a:ext cx="7149600" cy="4618800"/>
          </a:xfrm>
          <a:prstGeom prst="rtTriangle">
            <a:avLst/>
          </a:prstGeom>
          <a:solidFill>
            <a:schemeClr val="dk1"/>
          </a:solidFill>
          <a:ln>
            <a:noFill/>
          </a:ln>
        </p:spPr>
        <p:txBody>
          <a:bodyPr spcFirstLastPara="1" wrap="square" lIns="163245" tIns="163245" rIns="163245" bIns="16324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grpSp>
        <p:nvGrpSpPr>
          <p:cNvPr id="111" name="Google Shape;111;p11"/>
          <p:cNvGrpSpPr/>
          <p:nvPr/>
        </p:nvGrpSpPr>
        <p:grpSpPr>
          <a:xfrm>
            <a:off x="11918444" y="8239259"/>
            <a:ext cx="5041904" cy="2048330"/>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115" name="Google Shape;115;p11"/>
          <p:cNvGrpSpPr/>
          <p:nvPr/>
        </p:nvGrpSpPr>
        <p:grpSpPr>
          <a:xfrm>
            <a:off x="398298" y="19"/>
            <a:ext cx="5590828" cy="2166617"/>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357">
                <a:buClr>
                  <a:srgbClr val="000000"/>
                </a:buClr>
                <a:buFont typeface="Arial"/>
                <a:buNone/>
              </a:pPr>
              <a:endParaRPr sz="2500" kern="0">
                <a:solidFill>
                  <a:srgbClr val="000000"/>
                </a:solidFill>
                <a:ea typeface="ＭＳ Ｐゴシック" pitchFamily="80" charset="-128"/>
                <a:cs typeface="Arial"/>
                <a:sym typeface="Arial"/>
              </a:endParaRPr>
            </a:p>
          </p:txBody>
        </p:sp>
      </p:grpSp>
      <p:sp>
        <p:nvSpPr>
          <p:cNvPr id="119" name="Google Shape;119;p11"/>
          <p:cNvSpPr txBox="1">
            <a:spLocks noGrp="1"/>
          </p:cNvSpPr>
          <p:nvPr>
            <p:ph type="title" hasCustomPrompt="1"/>
          </p:nvPr>
        </p:nvSpPr>
        <p:spPr>
          <a:xfrm>
            <a:off x="2771700" y="2767700"/>
            <a:ext cx="12744600" cy="2759400"/>
          </a:xfrm>
          <a:prstGeom prst="rect">
            <a:avLst/>
          </a:prstGeom>
        </p:spPr>
        <p:txBody>
          <a:bodyPr spcFirstLastPara="1" wrap="square" lIns="163245" tIns="163245" rIns="163245" bIns="163245" anchor="ctr" anchorCtr="0">
            <a:normAutofit/>
          </a:bodyPr>
          <a:lstStyle>
            <a:lvl1pPr lvl="0" algn="ctr">
              <a:spcBef>
                <a:spcPts val="0"/>
              </a:spcBef>
              <a:spcAft>
                <a:spcPts val="0"/>
              </a:spcAft>
              <a:buClr>
                <a:schemeClr val="dk2"/>
              </a:buClr>
              <a:buSzPts val="8600"/>
              <a:buNone/>
              <a:defRPr sz="15400">
                <a:solidFill>
                  <a:schemeClr val="dk2"/>
                </a:solidFill>
              </a:defRPr>
            </a:lvl1pPr>
            <a:lvl2pPr lvl="1" algn="ctr">
              <a:spcBef>
                <a:spcPts val="0"/>
              </a:spcBef>
              <a:spcAft>
                <a:spcPts val="0"/>
              </a:spcAft>
              <a:buClr>
                <a:schemeClr val="dk2"/>
              </a:buClr>
              <a:buSzPts val="8600"/>
              <a:buNone/>
              <a:defRPr sz="15400">
                <a:solidFill>
                  <a:schemeClr val="dk2"/>
                </a:solidFill>
              </a:defRPr>
            </a:lvl2pPr>
            <a:lvl3pPr lvl="2" algn="ctr">
              <a:spcBef>
                <a:spcPts val="0"/>
              </a:spcBef>
              <a:spcAft>
                <a:spcPts val="0"/>
              </a:spcAft>
              <a:buClr>
                <a:schemeClr val="dk2"/>
              </a:buClr>
              <a:buSzPts val="8600"/>
              <a:buNone/>
              <a:defRPr sz="15400">
                <a:solidFill>
                  <a:schemeClr val="dk2"/>
                </a:solidFill>
              </a:defRPr>
            </a:lvl3pPr>
            <a:lvl4pPr lvl="3" algn="ctr">
              <a:spcBef>
                <a:spcPts val="0"/>
              </a:spcBef>
              <a:spcAft>
                <a:spcPts val="0"/>
              </a:spcAft>
              <a:buClr>
                <a:schemeClr val="dk2"/>
              </a:buClr>
              <a:buSzPts val="8600"/>
              <a:buNone/>
              <a:defRPr sz="15400">
                <a:solidFill>
                  <a:schemeClr val="dk2"/>
                </a:solidFill>
              </a:defRPr>
            </a:lvl4pPr>
            <a:lvl5pPr lvl="4" algn="ctr">
              <a:spcBef>
                <a:spcPts val="0"/>
              </a:spcBef>
              <a:spcAft>
                <a:spcPts val="0"/>
              </a:spcAft>
              <a:buClr>
                <a:schemeClr val="dk2"/>
              </a:buClr>
              <a:buSzPts val="8600"/>
              <a:buNone/>
              <a:defRPr sz="15400">
                <a:solidFill>
                  <a:schemeClr val="dk2"/>
                </a:solidFill>
              </a:defRPr>
            </a:lvl5pPr>
            <a:lvl6pPr lvl="5" algn="ctr">
              <a:spcBef>
                <a:spcPts val="0"/>
              </a:spcBef>
              <a:spcAft>
                <a:spcPts val="0"/>
              </a:spcAft>
              <a:buClr>
                <a:schemeClr val="dk2"/>
              </a:buClr>
              <a:buSzPts val="8600"/>
              <a:buNone/>
              <a:defRPr sz="15400">
                <a:solidFill>
                  <a:schemeClr val="dk2"/>
                </a:solidFill>
              </a:defRPr>
            </a:lvl6pPr>
            <a:lvl7pPr lvl="6" algn="ctr">
              <a:spcBef>
                <a:spcPts val="0"/>
              </a:spcBef>
              <a:spcAft>
                <a:spcPts val="0"/>
              </a:spcAft>
              <a:buClr>
                <a:schemeClr val="dk2"/>
              </a:buClr>
              <a:buSzPts val="8600"/>
              <a:buNone/>
              <a:defRPr sz="15400">
                <a:solidFill>
                  <a:schemeClr val="dk2"/>
                </a:solidFill>
              </a:defRPr>
            </a:lvl7pPr>
            <a:lvl8pPr lvl="7" algn="ctr">
              <a:spcBef>
                <a:spcPts val="0"/>
              </a:spcBef>
              <a:spcAft>
                <a:spcPts val="0"/>
              </a:spcAft>
              <a:buClr>
                <a:schemeClr val="dk2"/>
              </a:buClr>
              <a:buSzPts val="8600"/>
              <a:buNone/>
              <a:defRPr sz="15400">
                <a:solidFill>
                  <a:schemeClr val="dk2"/>
                </a:solidFill>
              </a:defRPr>
            </a:lvl8pPr>
            <a:lvl9pPr lvl="8" algn="ctr">
              <a:spcBef>
                <a:spcPts val="0"/>
              </a:spcBef>
              <a:spcAft>
                <a:spcPts val="0"/>
              </a:spcAft>
              <a:buClr>
                <a:schemeClr val="dk2"/>
              </a:buClr>
              <a:buSzPts val="8600"/>
              <a:buNone/>
              <a:defRPr sz="15400">
                <a:solidFill>
                  <a:schemeClr val="dk2"/>
                </a:solidFill>
              </a:defRPr>
            </a:lvl9pPr>
          </a:lstStyle>
          <a:p>
            <a:r>
              <a:t>xx%</a:t>
            </a:r>
          </a:p>
        </p:txBody>
      </p:sp>
      <p:sp>
        <p:nvSpPr>
          <p:cNvPr id="120" name="Google Shape;120;p11"/>
          <p:cNvSpPr txBox="1">
            <a:spLocks noGrp="1"/>
          </p:cNvSpPr>
          <p:nvPr>
            <p:ph type="body" idx="1"/>
          </p:nvPr>
        </p:nvSpPr>
        <p:spPr>
          <a:xfrm>
            <a:off x="2771700" y="5727701"/>
            <a:ext cx="12744600" cy="1282200"/>
          </a:xfrm>
          <a:prstGeom prst="rect">
            <a:avLst/>
          </a:prstGeom>
        </p:spPr>
        <p:txBody>
          <a:bodyPr spcFirstLastPara="1" wrap="square" lIns="163245" tIns="163245" rIns="163245" bIns="163245" anchor="t" anchorCtr="0">
            <a:normAutofit/>
          </a:bodyPr>
          <a:lstStyle>
            <a:lvl1pPr marL="816374" lvl="0" indent="-555590" algn="ctr">
              <a:spcBef>
                <a:spcPts val="0"/>
              </a:spcBef>
              <a:spcAft>
                <a:spcPts val="0"/>
              </a:spcAft>
              <a:buSzPts val="1300"/>
              <a:buChar char="●"/>
              <a:defRPr/>
            </a:lvl1pPr>
            <a:lvl2pPr marL="1632757" lvl="1" indent="-532915" algn="ctr">
              <a:spcBef>
                <a:spcPts val="0"/>
              </a:spcBef>
              <a:spcAft>
                <a:spcPts val="0"/>
              </a:spcAft>
              <a:buSzPts val="1100"/>
              <a:buChar char="○"/>
              <a:defRPr/>
            </a:lvl2pPr>
            <a:lvl3pPr marL="2449129" lvl="2" indent="-532915" algn="ctr">
              <a:spcBef>
                <a:spcPts val="0"/>
              </a:spcBef>
              <a:spcAft>
                <a:spcPts val="0"/>
              </a:spcAft>
              <a:buSzPts val="1100"/>
              <a:buChar char="■"/>
              <a:defRPr/>
            </a:lvl3pPr>
            <a:lvl4pPr marL="3265510" lvl="3" indent="-532915" algn="ctr">
              <a:spcBef>
                <a:spcPts val="0"/>
              </a:spcBef>
              <a:spcAft>
                <a:spcPts val="0"/>
              </a:spcAft>
              <a:buSzPts val="1100"/>
              <a:buChar char="●"/>
              <a:defRPr/>
            </a:lvl4pPr>
            <a:lvl5pPr marL="4081883" lvl="4" indent="-532915" algn="ctr">
              <a:spcBef>
                <a:spcPts val="0"/>
              </a:spcBef>
              <a:spcAft>
                <a:spcPts val="0"/>
              </a:spcAft>
              <a:buSzPts val="1100"/>
              <a:buChar char="○"/>
              <a:defRPr/>
            </a:lvl5pPr>
            <a:lvl6pPr marL="4898257" lvl="5" indent="-532915" algn="ctr">
              <a:spcBef>
                <a:spcPts val="0"/>
              </a:spcBef>
              <a:spcAft>
                <a:spcPts val="0"/>
              </a:spcAft>
              <a:buSzPts val="1100"/>
              <a:buChar char="■"/>
              <a:defRPr/>
            </a:lvl6pPr>
            <a:lvl7pPr marL="5714631" lvl="6" indent="-532915" algn="ctr">
              <a:spcBef>
                <a:spcPts val="0"/>
              </a:spcBef>
              <a:spcAft>
                <a:spcPts val="0"/>
              </a:spcAft>
              <a:buSzPts val="1100"/>
              <a:buChar char="●"/>
              <a:defRPr/>
            </a:lvl7pPr>
            <a:lvl8pPr marL="6531014" lvl="7" indent="-532915" algn="ctr">
              <a:spcBef>
                <a:spcPts val="0"/>
              </a:spcBef>
              <a:spcAft>
                <a:spcPts val="0"/>
              </a:spcAft>
              <a:buSzPts val="1100"/>
              <a:buChar char="○"/>
              <a:defRPr/>
            </a:lvl8pPr>
            <a:lvl9pPr marL="7347386" lvl="8" indent="-532915"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16781468" y="9087336"/>
            <a:ext cx="1097400" cy="787200"/>
          </a:xfrm>
          <a:prstGeom prst="rect">
            <a:avLst/>
          </a:prstGeom>
        </p:spPr>
        <p:txBody>
          <a:bodyPr spcFirstLastPara="1" wrap="square" lIns="163245" tIns="163245" rIns="163245" bIns="16324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14044717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16781468" y="9087336"/>
            <a:ext cx="1097400" cy="787200"/>
          </a:xfrm>
          <a:prstGeom prst="rect">
            <a:avLst/>
          </a:prstGeom>
        </p:spPr>
        <p:txBody>
          <a:bodyPr spcFirstLastPara="1" wrap="square" lIns="163245" tIns="163245" rIns="163245" bIns="16324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15068741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62" y="5649000"/>
            <a:ext cx="14740800" cy="4638000"/>
          </a:xfrm>
          <a:prstGeom prst="rtTriangle">
            <a:avLst/>
          </a:prstGeom>
          <a:solidFill>
            <a:schemeClr val="accent1"/>
          </a:solidFill>
          <a:ln>
            <a:noFill/>
          </a:ln>
        </p:spPr>
        <p:txBody>
          <a:bodyPr spcFirstLastPara="1" wrap="square" lIns="163242" tIns="163242" rIns="163242" bIns="163242"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1" name="Google Shape;11;p2"/>
          <p:cNvSpPr/>
          <p:nvPr/>
        </p:nvSpPr>
        <p:spPr>
          <a:xfrm flipH="1">
            <a:off x="7165200" y="3101400"/>
            <a:ext cx="11122800" cy="7185600"/>
          </a:xfrm>
          <a:prstGeom prst="rtTriangle">
            <a:avLst/>
          </a:prstGeom>
          <a:solidFill>
            <a:schemeClr val="accent3"/>
          </a:solidFill>
          <a:ln>
            <a:noFill/>
          </a:ln>
        </p:spPr>
        <p:txBody>
          <a:bodyPr spcFirstLastPara="1" wrap="square" lIns="163242" tIns="163242" rIns="163242" bIns="163242"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2" name="Google Shape;12;p2"/>
          <p:cNvSpPr/>
          <p:nvPr/>
        </p:nvSpPr>
        <p:spPr>
          <a:xfrm rot="10800000">
            <a:off x="10117810" y="0"/>
            <a:ext cx="8170200" cy="4105200"/>
          </a:xfrm>
          <a:prstGeom prst="rtTriangle">
            <a:avLst/>
          </a:prstGeom>
          <a:solidFill>
            <a:schemeClr val="dk2"/>
          </a:solidFill>
          <a:ln>
            <a:noFill/>
          </a:ln>
        </p:spPr>
        <p:txBody>
          <a:bodyPr spcFirstLastPara="1" wrap="square" lIns="163242" tIns="163242" rIns="163242" bIns="163242"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3" name="Google Shape;13;p2"/>
          <p:cNvSpPr/>
          <p:nvPr/>
        </p:nvSpPr>
        <p:spPr>
          <a:xfrm>
            <a:off x="4065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2" tIns="163242" rIns="163242" bIns="163242"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grpSp>
        <p:nvGrpSpPr>
          <p:cNvPr id="14" name="Google Shape;14;p2"/>
          <p:cNvGrpSpPr/>
          <p:nvPr/>
        </p:nvGrpSpPr>
        <p:grpSpPr>
          <a:xfrm>
            <a:off x="510471" y="1184"/>
            <a:ext cx="4500726" cy="20886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18" name="Google Shape;18;p2"/>
          <p:cNvGrpSpPr/>
          <p:nvPr/>
        </p:nvGrpSpPr>
        <p:grpSpPr>
          <a:xfrm>
            <a:off x="1810797" y="1184"/>
            <a:ext cx="4500726" cy="20886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22" name="Google Shape;22;p2"/>
          <p:cNvGrpSpPr/>
          <p:nvPr/>
        </p:nvGrpSpPr>
        <p:grpSpPr>
          <a:xfrm>
            <a:off x="14114936" y="10195"/>
            <a:ext cx="3702564" cy="1504217"/>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26" name="Google Shape;26;p2"/>
          <p:cNvGrpSpPr/>
          <p:nvPr/>
        </p:nvGrpSpPr>
        <p:grpSpPr>
          <a:xfrm>
            <a:off x="13106064" y="8435705"/>
            <a:ext cx="4778136" cy="1851474"/>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30" name="Google Shape;30;p2"/>
          <p:cNvGrpSpPr/>
          <p:nvPr/>
        </p:nvGrpSpPr>
        <p:grpSpPr>
          <a:xfrm>
            <a:off x="398298" y="8111323"/>
            <a:ext cx="5590828" cy="2166617"/>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grpSp>
      <p:sp>
        <p:nvSpPr>
          <p:cNvPr id="34" name="Google Shape;34;p2"/>
          <p:cNvSpPr txBox="1">
            <a:spLocks noGrp="1"/>
          </p:cNvSpPr>
          <p:nvPr>
            <p:ph type="ctrTitle"/>
          </p:nvPr>
        </p:nvSpPr>
        <p:spPr>
          <a:xfrm>
            <a:off x="3717406" y="3645666"/>
            <a:ext cx="10722600" cy="2896200"/>
          </a:xfrm>
          <a:prstGeom prst="rect">
            <a:avLst/>
          </a:prstGeom>
        </p:spPr>
        <p:txBody>
          <a:bodyPr spcFirstLastPara="1" wrap="square" lIns="163242" tIns="163242" rIns="163242" bIns="163242" anchor="ctr" anchorCtr="0">
            <a:normAutofit/>
          </a:bodyPr>
          <a:lstStyle>
            <a:lvl1pPr lvl="0" algn="ctr">
              <a:spcBef>
                <a:spcPts val="0"/>
              </a:spcBef>
              <a:spcAft>
                <a:spcPts val="0"/>
              </a:spcAft>
              <a:buSzPts val="3800"/>
              <a:buNone/>
              <a:defRPr sz="6800"/>
            </a:lvl1pPr>
            <a:lvl2pPr lvl="1" algn="ctr">
              <a:spcBef>
                <a:spcPts val="0"/>
              </a:spcBef>
              <a:spcAft>
                <a:spcPts val="0"/>
              </a:spcAft>
              <a:buSzPts val="3800"/>
              <a:buNone/>
              <a:defRPr sz="6800"/>
            </a:lvl2pPr>
            <a:lvl3pPr lvl="2" algn="ctr">
              <a:spcBef>
                <a:spcPts val="0"/>
              </a:spcBef>
              <a:spcAft>
                <a:spcPts val="0"/>
              </a:spcAft>
              <a:buSzPts val="3800"/>
              <a:buNone/>
              <a:defRPr sz="6800"/>
            </a:lvl3pPr>
            <a:lvl4pPr lvl="3" algn="ctr">
              <a:spcBef>
                <a:spcPts val="0"/>
              </a:spcBef>
              <a:spcAft>
                <a:spcPts val="0"/>
              </a:spcAft>
              <a:buSzPts val="3800"/>
              <a:buNone/>
              <a:defRPr sz="6800"/>
            </a:lvl4pPr>
            <a:lvl5pPr lvl="4" algn="ctr">
              <a:spcBef>
                <a:spcPts val="0"/>
              </a:spcBef>
              <a:spcAft>
                <a:spcPts val="0"/>
              </a:spcAft>
              <a:buSzPts val="3800"/>
              <a:buNone/>
              <a:defRPr sz="6800"/>
            </a:lvl5pPr>
            <a:lvl6pPr lvl="5" algn="ctr">
              <a:spcBef>
                <a:spcPts val="0"/>
              </a:spcBef>
              <a:spcAft>
                <a:spcPts val="0"/>
              </a:spcAft>
              <a:buSzPts val="3800"/>
              <a:buNone/>
              <a:defRPr sz="6800"/>
            </a:lvl6pPr>
            <a:lvl7pPr lvl="6" algn="ctr">
              <a:spcBef>
                <a:spcPts val="0"/>
              </a:spcBef>
              <a:spcAft>
                <a:spcPts val="0"/>
              </a:spcAft>
              <a:buSzPts val="3800"/>
              <a:buNone/>
              <a:defRPr sz="6800"/>
            </a:lvl7pPr>
            <a:lvl8pPr lvl="7" algn="ctr">
              <a:spcBef>
                <a:spcPts val="0"/>
              </a:spcBef>
              <a:spcAft>
                <a:spcPts val="0"/>
              </a:spcAft>
              <a:buSzPts val="3800"/>
              <a:buNone/>
              <a:defRPr sz="6800"/>
            </a:lvl8pPr>
            <a:lvl9pPr lvl="8" algn="ctr">
              <a:spcBef>
                <a:spcPts val="0"/>
              </a:spcBef>
              <a:spcAft>
                <a:spcPts val="0"/>
              </a:spcAft>
              <a:buSzPts val="3800"/>
              <a:buNone/>
              <a:defRPr sz="6800"/>
            </a:lvl9pPr>
          </a:lstStyle>
          <a:p>
            <a:endParaRPr/>
          </a:p>
        </p:txBody>
      </p:sp>
      <p:sp>
        <p:nvSpPr>
          <p:cNvPr id="35" name="Google Shape;35;p2"/>
          <p:cNvSpPr txBox="1">
            <a:spLocks noGrp="1"/>
          </p:cNvSpPr>
          <p:nvPr>
            <p:ph type="subTitle" idx="1"/>
          </p:nvPr>
        </p:nvSpPr>
        <p:spPr>
          <a:xfrm>
            <a:off x="3717400" y="6826316"/>
            <a:ext cx="10722600" cy="1045200"/>
          </a:xfrm>
          <a:prstGeom prst="rect">
            <a:avLst/>
          </a:prstGeom>
        </p:spPr>
        <p:txBody>
          <a:bodyPr spcFirstLastPara="1" wrap="square" lIns="163242" tIns="163242" rIns="163242" bIns="163242" anchor="t" anchorCtr="0">
            <a:normAutofit/>
          </a:bodyPr>
          <a:lstStyle>
            <a:lvl1pPr lvl="0" algn="ctr">
              <a:lnSpc>
                <a:spcPct val="100000"/>
              </a:lnSpc>
              <a:spcBef>
                <a:spcPts val="0"/>
              </a:spcBef>
              <a:spcAft>
                <a:spcPts val="0"/>
              </a:spcAft>
              <a:buClr>
                <a:schemeClr val="lt1"/>
              </a:buClr>
              <a:buSzPts val="1600"/>
              <a:buNone/>
              <a:defRPr sz="2900">
                <a:solidFill>
                  <a:schemeClr val="lt1"/>
                </a:solidFill>
              </a:defRPr>
            </a:lvl1pPr>
            <a:lvl2pPr lvl="1" algn="ctr">
              <a:lnSpc>
                <a:spcPct val="100000"/>
              </a:lnSpc>
              <a:spcBef>
                <a:spcPts val="0"/>
              </a:spcBef>
              <a:spcAft>
                <a:spcPts val="0"/>
              </a:spcAft>
              <a:buClr>
                <a:schemeClr val="lt1"/>
              </a:buClr>
              <a:buSzPts val="1600"/>
              <a:buNone/>
              <a:defRPr sz="2900">
                <a:solidFill>
                  <a:schemeClr val="lt1"/>
                </a:solidFill>
              </a:defRPr>
            </a:lvl2pPr>
            <a:lvl3pPr lvl="2" algn="ctr">
              <a:lnSpc>
                <a:spcPct val="100000"/>
              </a:lnSpc>
              <a:spcBef>
                <a:spcPts val="0"/>
              </a:spcBef>
              <a:spcAft>
                <a:spcPts val="0"/>
              </a:spcAft>
              <a:buClr>
                <a:schemeClr val="lt1"/>
              </a:buClr>
              <a:buSzPts val="1600"/>
              <a:buNone/>
              <a:defRPr sz="2900">
                <a:solidFill>
                  <a:schemeClr val="lt1"/>
                </a:solidFill>
              </a:defRPr>
            </a:lvl3pPr>
            <a:lvl4pPr lvl="3" algn="ctr">
              <a:lnSpc>
                <a:spcPct val="100000"/>
              </a:lnSpc>
              <a:spcBef>
                <a:spcPts val="0"/>
              </a:spcBef>
              <a:spcAft>
                <a:spcPts val="0"/>
              </a:spcAft>
              <a:buClr>
                <a:schemeClr val="lt1"/>
              </a:buClr>
              <a:buSzPts val="1600"/>
              <a:buNone/>
              <a:defRPr sz="2900">
                <a:solidFill>
                  <a:schemeClr val="lt1"/>
                </a:solidFill>
              </a:defRPr>
            </a:lvl4pPr>
            <a:lvl5pPr lvl="4" algn="ctr">
              <a:lnSpc>
                <a:spcPct val="100000"/>
              </a:lnSpc>
              <a:spcBef>
                <a:spcPts val="0"/>
              </a:spcBef>
              <a:spcAft>
                <a:spcPts val="0"/>
              </a:spcAft>
              <a:buClr>
                <a:schemeClr val="lt1"/>
              </a:buClr>
              <a:buSzPts val="1600"/>
              <a:buNone/>
              <a:defRPr sz="2900">
                <a:solidFill>
                  <a:schemeClr val="lt1"/>
                </a:solidFill>
              </a:defRPr>
            </a:lvl5pPr>
            <a:lvl6pPr lvl="5" algn="ctr">
              <a:lnSpc>
                <a:spcPct val="100000"/>
              </a:lnSpc>
              <a:spcBef>
                <a:spcPts val="0"/>
              </a:spcBef>
              <a:spcAft>
                <a:spcPts val="0"/>
              </a:spcAft>
              <a:buClr>
                <a:schemeClr val="lt1"/>
              </a:buClr>
              <a:buSzPts val="1600"/>
              <a:buNone/>
              <a:defRPr sz="2900">
                <a:solidFill>
                  <a:schemeClr val="lt1"/>
                </a:solidFill>
              </a:defRPr>
            </a:lvl6pPr>
            <a:lvl7pPr lvl="6" algn="ctr">
              <a:lnSpc>
                <a:spcPct val="100000"/>
              </a:lnSpc>
              <a:spcBef>
                <a:spcPts val="0"/>
              </a:spcBef>
              <a:spcAft>
                <a:spcPts val="0"/>
              </a:spcAft>
              <a:buClr>
                <a:schemeClr val="lt1"/>
              </a:buClr>
              <a:buSzPts val="1600"/>
              <a:buNone/>
              <a:defRPr sz="2900">
                <a:solidFill>
                  <a:schemeClr val="lt1"/>
                </a:solidFill>
              </a:defRPr>
            </a:lvl7pPr>
            <a:lvl8pPr lvl="7" algn="ctr">
              <a:lnSpc>
                <a:spcPct val="100000"/>
              </a:lnSpc>
              <a:spcBef>
                <a:spcPts val="0"/>
              </a:spcBef>
              <a:spcAft>
                <a:spcPts val="0"/>
              </a:spcAft>
              <a:buClr>
                <a:schemeClr val="lt1"/>
              </a:buClr>
              <a:buSzPts val="1600"/>
              <a:buNone/>
              <a:defRPr sz="2900">
                <a:solidFill>
                  <a:schemeClr val="lt1"/>
                </a:solidFill>
              </a:defRPr>
            </a:lvl8pPr>
            <a:lvl9pPr lvl="8" algn="ctr">
              <a:lnSpc>
                <a:spcPct val="100000"/>
              </a:lnSpc>
              <a:spcBef>
                <a:spcPts val="0"/>
              </a:spcBef>
              <a:spcAft>
                <a:spcPts val="0"/>
              </a:spcAft>
              <a:buClr>
                <a:schemeClr val="lt1"/>
              </a:buClr>
              <a:buSzPts val="1600"/>
              <a:buNone/>
              <a:defRPr sz="2900">
                <a:solidFill>
                  <a:schemeClr val="lt1"/>
                </a:solidFill>
              </a:defRPr>
            </a:lvl9pPr>
          </a:lstStyle>
          <a:p>
            <a:endParaRPr/>
          </a:p>
        </p:txBody>
      </p:sp>
      <p:sp>
        <p:nvSpPr>
          <p:cNvPr id="36" name="Google Shape;36;p2"/>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8527104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9514200" y="4618800"/>
            <a:ext cx="8773800" cy="5668200"/>
          </a:xfrm>
          <a:prstGeom prst="rtTriangle">
            <a:avLst/>
          </a:prstGeom>
          <a:solidFill>
            <a:schemeClr val="dk1"/>
          </a:solidFill>
          <a:ln>
            <a:noFill/>
          </a:ln>
        </p:spPr>
        <p:txBody>
          <a:bodyPr spcFirstLastPara="1" wrap="square" lIns="163242" tIns="163242" rIns="163242" bIns="163242"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grpSp>
        <p:nvGrpSpPr>
          <p:cNvPr id="39" name="Google Shape;39;p3"/>
          <p:cNvGrpSpPr/>
          <p:nvPr/>
        </p:nvGrpSpPr>
        <p:grpSpPr>
          <a:xfrm>
            <a:off x="11188385" y="7922249"/>
            <a:ext cx="5820290" cy="236468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43" name="Google Shape;43;p3"/>
          <p:cNvGrpSpPr/>
          <p:nvPr/>
        </p:nvGrpSpPr>
        <p:grpSpPr>
          <a:xfrm>
            <a:off x="398298" y="25"/>
            <a:ext cx="5590828" cy="2166617"/>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grpSp>
      <p:sp>
        <p:nvSpPr>
          <p:cNvPr id="47" name="Google Shape;47;p3"/>
          <p:cNvSpPr txBox="1">
            <a:spLocks noGrp="1"/>
          </p:cNvSpPr>
          <p:nvPr>
            <p:ph type="title"/>
          </p:nvPr>
        </p:nvSpPr>
        <p:spPr>
          <a:xfrm>
            <a:off x="3777368" y="3492200"/>
            <a:ext cx="10755000" cy="3292200"/>
          </a:xfrm>
          <a:prstGeom prst="rect">
            <a:avLst/>
          </a:prstGeom>
        </p:spPr>
        <p:txBody>
          <a:bodyPr spcFirstLastPara="1" wrap="square" lIns="163242" tIns="163242" rIns="163242" bIns="163242" anchor="ctr" anchorCtr="0">
            <a:normAutofit/>
          </a:bodyPr>
          <a:lstStyle>
            <a:lvl1pPr lvl="0" algn="ctr">
              <a:spcBef>
                <a:spcPts val="0"/>
              </a:spcBef>
              <a:spcAft>
                <a:spcPts val="0"/>
              </a:spcAft>
              <a:buClr>
                <a:schemeClr val="dk2"/>
              </a:buClr>
              <a:buSzPts val="3200"/>
              <a:buNone/>
              <a:defRPr sz="5700">
                <a:solidFill>
                  <a:schemeClr val="dk2"/>
                </a:solidFill>
              </a:defRPr>
            </a:lvl1pPr>
            <a:lvl2pPr lvl="1" algn="ctr">
              <a:spcBef>
                <a:spcPts val="0"/>
              </a:spcBef>
              <a:spcAft>
                <a:spcPts val="0"/>
              </a:spcAft>
              <a:buClr>
                <a:schemeClr val="dk2"/>
              </a:buClr>
              <a:buSzPts val="3200"/>
              <a:buNone/>
              <a:defRPr sz="5700">
                <a:solidFill>
                  <a:schemeClr val="dk2"/>
                </a:solidFill>
              </a:defRPr>
            </a:lvl2pPr>
            <a:lvl3pPr lvl="2" algn="ctr">
              <a:spcBef>
                <a:spcPts val="0"/>
              </a:spcBef>
              <a:spcAft>
                <a:spcPts val="0"/>
              </a:spcAft>
              <a:buClr>
                <a:schemeClr val="dk2"/>
              </a:buClr>
              <a:buSzPts val="3200"/>
              <a:buNone/>
              <a:defRPr sz="5700">
                <a:solidFill>
                  <a:schemeClr val="dk2"/>
                </a:solidFill>
              </a:defRPr>
            </a:lvl3pPr>
            <a:lvl4pPr lvl="3" algn="ctr">
              <a:spcBef>
                <a:spcPts val="0"/>
              </a:spcBef>
              <a:spcAft>
                <a:spcPts val="0"/>
              </a:spcAft>
              <a:buClr>
                <a:schemeClr val="dk2"/>
              </a:buClr>
              <a:buSzPts val="3200"/>
              <a:buNone/>
              <a:defRPr sz="5700">
                <a:solidFill>
                  <a:schemeClr val="dk2"/>
                </a:solidFill>
              </a:defRPr>
            </a:lvl4pPr>
            <a:lvl5pPr lvl="4" algn="ctr">
              <a:spcBef>
                <a:spcPts val="0"/>
              </a:spcBef>
              <a:spcAft>
                <a:spcPts val="0"/>
              </a:spcAft>
              <a:buClr>
                <a:schemeClr val="dk2"/>
              </a:buClr>
              <a:buSzPts val="3200"/>
              <a:buNone/>
              <a:defRPr sz="5700">
                <a:solidFill>
                  <a:schemeClr val="dk2"/>
                </a:solidFill>
              </a:defRPr>
            </a:lvl5pPr>
            <a:lvl6pPr lvl="5" algn="ctr">
              <a:spcBef>
                <a:spcPts val="0"/>
              </a:spcBef>
              <a:spcAft>
                <a:spcPts val="0"/>
              </a:spcAft>
              <a:buClr>
                <a:schemeClr val="dk2"/>
              </a:buClr>
              <a:buSzPts val="3200"/>
              <a:buNone/>
              <a:defRPr sz="5700">
                <a:solidFill>
                  <a:schemeClr val="dk2"/>
                </a:solidFill>
              </a:defRPr>
            </a:lvl6pPr>
            <a:lvl7pPr lvl="6" algn="ctr">
              <a:spcBef>
                <a:spcPts val="0"/>
              </a:spcBef>
              <a:spcAft>
                <a:spcPts val="0"/>
              </a:spcAft>
              <a:buClr>
                <a:schemeClr val="dk2"/>
              </a:buClr>
              <a:buSzPts val="3200"/>
              <a:buNone/>
              <a:defRPr sz="5700">
                <a:solidFill>
                  <a:schemeClr val="dk2"/>
                </a:solidFill>
              </a:defRPr>
            </a:lvl7pPr>
            <a:lvl8pPr lvl="7" algn="ctr">
              <a:spcBef>
                <a:spcPts val="0"/>
              </a:spcBef>
              <a:spcAft>
                <a:spcPts val="0"/>
              </a:spcAft>
              <a:buClr>
                <a:schemeClr val="dk2"/>
              </a:buClr>
              <a:buSzPts val="3200"/>
              <a:buNone/>
              <a:defRPr sz="5700">
                <a:solidFill>
                  <a:schemeClr val="dk2"/>
                </a:solidFill>
              </a:defRPr>
            </a:lvl8pPr>
            <a:lvl9pPr lvl="8" algn="ctr">
              <a:spcBef>
                <a:spcPts val="0"/>
              </a:spcBef>
              <a:spcAft>
                <a:spcPts val="0"/>
              </a:spcAft>
              <a:buClr>
                <a:schemeClr val="dk2"/>
              </a:buClr>
              <a:buSzPts val="3200"/>
              <a:buNone/>
              <a:defRPr sz="5700">
                <a:solidFill>
                  <a:schemeClr val="dk2"/>
                </a:solidFill>
              </a:defRPr>
            </a:lvl9pPr>
          </a:lstStyle>
          <a:p>
            <a:endParaRPr/>
          </a:p>
        </p:txBody>
      </p:sp>
      <p:sp>
        <p:nvSpPr>
          <p:cNvPr id="48" name="Google Shape;48;p3"/>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34399909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7165200" y="3101400"/>
            <a:ext cx="11122800" cy="7185600"/>
          </a:xfrm>
          <a:prstGeom prst="rtTriangle">
            <a:avLst/>
          </a:prstGeom>
          <a:solidFill>
            <a:schemeClr val="lt2"/>
          </a:solidFill>
          <a:ln>
            <a:noFill/>
          </a:ln>
        </p:spPr>
        <p:txBody>
          <a:bodyPr spcFirstLastPara="1" wrap="square" lIns="163242" tIns="163242" rIns="163242" bIns="163242"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51" name="Google Shape;51;p4"/>
          <p:cNvSpPr/>
          <p:nvPr/>
        </p:nvSpPr>
        <p:spPr>
          <a:xfrm>
            <a:off x="62" y="5649000"/>
            <a:ext cx="14740800" cy="4638000"/>
          </a:xfrm>
          <a:prstGeom prst="rtTriangle">
            <a:avLst/>
          </a:prstGeom>
          <a:solidFill>
            <a:schemeClr val="accent3"/>
          </a:solidFill>
          <a:ln>
            <a:noFill/>
          </a:ln>
        </p:spPr>
        <p:txBody>
          <a:bodyPr spcFirstLastPara="1" wrap="square" lIns="163242" tIns="163242" rIns="163242" bIns="163242"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52" name="Google Shape;52;p4"/>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2" tIns="163242" rIns="163242" bIns="163242"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53" name="Google Shape;53;p4"/>
          <p:cNvSpPr txBox="1">
            <a:spLocks noGrp="1"/>
          </p:cNvSpPr>
          <p:nvPr>
            <p:ph type="title"/>
          </p:nvPr>
        </p:nvSpPr>
        <p:spPr>
          <a:xfrm>
            <a:off x="1638300" y="1691201"/>
            <a:ext cx="15011400" cy="1909200"/>
          </a:xfrm>
          <a:prstGeom prst="rect">
            <a:avLst/>
          </a:prstGeom>
        </p:spPr>
        <p:txBody>
          <a:bodyPr spcFirstLastPara="1" wrap="square" lIns="163242" tIns="163242" rIns="163242" bIns="163242" anchor="t" anchorCtr="0">
            <a:normAutofit/>
          </a:bodyPr>
          <a:lstStyle>
            <a:lvl1pPr lvl="0">
              <a:spcBef>
                <a:spcPts val="0"/>
              </a:spcBef>
              <a:spcAft>
                <a:spcPts val="0"/>
              </a:spcAft>
              <a:buSzPts val="3000"/>
              <a:buNone/>
              <a:defRPr sz="5400"/>
            </a:lvl1pPr>
            <a:lvl2pPr lvl="1">
              <a:spcBef>
                <a:spcPts val="0"/>
              </a:spcBef>
              <a:spcAft>
                <a:spcPts val="0"/>
              </a:spcAft>
              <a:buSzPts val="3000"/>
              <a:buNone/>
              <a:defRPr sz="5400"/>
            </a:lvl2pPr>
            <a:lvl3pPr lvl="2">
              <a:spcBef>
                <a:spcPts val="0"/>
              </a:spcBef>
              <a:spcAft>
                <a:spcPts val="0"/>
              </a:spcAft>
              <a:buSzPts val="3000"/>
              <a:buNone/>
              <a:defRPr sz="5400"/>
            </a:lvl3pPr>
            <a:lvl4pPr lvl="3">
              <a:spcBef>
                <a:spcPts val="0"/>
              </a:spcBef>
              <a:spcAft>
                <a:spcPts val="0"/>
              </a:spcAft>
              <a:buSzPts val="3000"/>
              <a:buNone/>
              <a:defRPr sz="5400"/>
            </a:lvl4pPr>
            <a:lvl5pPr lvl="4">
              <a:spcBef>
                <a:spcPts val="0"/>
              </a:spcBef>
              <a:spcAft>
                <a:spcPts val="0"/>
              </a:spcAft>
              <a:buSzPts val="3000"/>
              <a:buNone/>
              <a:defRPr sz="5400"/>
            </a:lvl5pPr>
            <a:lvl6pPr lvl="5">
              <a:spcBef>
                <a:spcPts val="0"/>
              </a:spcBef>
              <a:spcAft>
                <a:spcPts val="0"/>
              </a:spcAft>
              <a:buSzPts val="3000"/>
              <a:buNone/>
              <a:defRPr sz="5400"/>
            </a:lvl6pPr>
            <a:lvl7pPr lvl="6">
              <a:spcBef>
                <a:spcPts val="0"/>
              </a:spcBef>
              <a:spcAft>
                <a:spcPts val="0"/>
              </a:spcAft>
              <a:buSzPts val="3000"/>
              <a:buNone/>
              <a:defRPr sz="5400"/>
            </a:lvl7pPr>
            <a:lvl8pPr lvl="7">
              <a:spcBef>
                <a:spcPts val="0"/>
              </a:spcBef>
              <a:spcAft>
                <a:spcPts val="0"/>
              </a:spcAft>
              <a:buSzPts val="3000"/>
              <a:buNone/>
              <a:defRPr sz="5400"/>
            </a:lvl8pPr>
            <a:lvl9pPr lvl="8">
              <a:spcBef>
                <a:spcPts val="0"/>
              </a:spcBef>
              <a:spcAft>
                <a:spcPts val="0"/>
              </a:spcAft>
              <a:buSzPts val="3000"/>
              <a:buNone/>
              <a:defRPr sz="5400"/>
            </a:lvl9pPr>
          </a:lstStyle>
          <a:p>
            <a:endParaRPr/>
          </a:p>
        </p:txBody>
      </p:sp>
      <p:sp>
        <p:nvSpPr>
          <p:cNvPr id="54" name="Google Shape;54;p4"/>
          <p:cNvSpPr txBox="1">
            <a:spLocks noGrp="1"/>
          </p:cNvSpPr>
          <p:nvPr>
            <p:ph type="body" idx="1"/>
          </p:nvPr>
        </p:nvSpPr>
        <p:spPr>
          <a:xfrm>
            <a:off x="1638300" y="3981450"/>
            <a:ext cx="15011400" cy="4896000"/>
          </a:xfrm>
          <a:prstGeom prst="rect">
            <a:avLst/>
          </a:prstGeom>
        </p:spPr>
        <p:txBody>
          <a:bodyPr spcFirstLastPara="1" wrap="square" lIns="163242" tIns="163242" rIns="163242" bIns="163242" anchor="t" anchorCtr="0">
            <a:normAutofit/>
          </a:bodyPr>
          <a:lstStyle>
            <a:lvl1pPr marL="816347" lvl="0" indent="-555572">
              <a:spcBef>
                <a:spcPts val="0"/>
              </a:spcBef>
              <a:spcAft>
                <a:spcPts val="0"/>
              </a:spcAft>
              <a:buSzPts val="1300"/>
              <a:buChar char="●"/>
              <a:defRPr/>
            </a:lvl1pPr>
            <a:lvl2pPr marL="1632707" lvl="1" indent="-532898">
              <a:spcBef>
                <a:spcPts val="0"/>
              </a:spcBef>
              <a:spcAft>
                <a:spcPts val="0"/>
              </a:spcAft>
              <a:buSzPts val="1100"/>
              <a:buChar char="○"/>
              <a:defRPr/>
            </a:lvl2pPr>
            <a:lvl3pPr marL="2449050" lvl="2" indent="-532898">
              <a:spcBef>
                <a:spcPts val="0"/>
              </a:spcBef>
              <a:spcAft>
                <a:spcPts val="0"/>
              </a:spcAft>
              <a:buSzPts val="1100"/>
              <a:buChar char="■"/>
              <a:defRPr/>
            </a:lvl3pPr>
            <a:lvl4pPr marL="3265410" lvl="3" indent="-532898">
              <a:spcBef>
                <a:spcPts val="0"/>
              </a:spcBef>
              <a:spcAft>
                <a:spcPts val="0"/>
              </a:spcAft>
              <a:buSzPts val="1100"/>
              <a:buChar char="●"/>
              <a:defRPr/>
            </a:lvl4pPr>
            <a:lvl5pPr marL="4081749" lvl="4" indent="-532898">
              <a:spcBef>
                <a:spcPts val="0"/>
              </a:spcBef>
              <a:spcAft>
                <a:spcPts val="0"/>
              </a:spcAft>
              <a:buSzPts val="1100"/>
              <a:buChar char="○"/>
              <a:defRPr/>
            </a:lvl5pPr>
            <a:lvl6pPr marL="4898100" lvl="5" indent="-532898">
              <a:spcBef>
                <a:spcPts val="0"/>
              </a:spcBef>
              <a:spcAft>
                <a:spcPts val="0"/>
              </a:spcAft>
              <a:buSzPts val="1100"/>
              <a:buChar char="■"/>
              <a:defRPr/>
            </a:lvl6pPr>
            <a:lvl7pPr marL="5714449" lvl="6" indent="-532898">
              <a:spcBef>
                <a:spcPts val="0"/>
              </a:spcBef>
              <a:spcAft>
                <a:spcPts val="0"/>
              </a:spcAft>
              <a:buSzPts val="1100"/>
              <a:buChar char="●"/>
              <a:defRPr/>
            </a:lvl7pPr>
            <a:lvl8pPr marL="6530805" lvl="7" indent="-532898">
              <a:spcBef>
                <a:spcPts val="0"/>
              </a:spcBef>
              <a:spcAft>
                <a:spcPts val="0"/>
              </a:spcAft>
              <a:buSzPts val="1100"/>
              <a:buChar char="○"/>
              <a:defRPr/>
            </a:lvl8pPr>
            <a:lvl9pPr marL="7347150" lvl="8" indent="-532898">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28611247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7165200" y="3101400"/>
            <a:ext cx="11122800" cy="7185600"/>
          </a:xfrm>
          <a:prstGeom prst="rtTriangle">
            <a:avLst/>
          </a:prstGeom>
          <a:solidFill>
            <a:schemeClr val="lt2"/>
          </a:solidFill>
          <a:ln>
            <a:noFill/>
          </a:ln>
        </p:spPr>
        <p:txBody>
          <a:bodyPr spcFirstLastPara="1" wrap="square" lIns="163242" tIns="163242" rIns="163242" bIns="163242"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58" name="Google Shape;58;p5"/>
          <p:cNvSpPr/>
          <p:nvPr/>
        </p:nvSpPr>
        <p:spPr>
          <a:xfrm>
            <a:off x="62" y="5649000"/>
            <a:ext cx="14740800" cy="4638000"/>
          </a:xfrm>
          <a:prstGeom prst="rtTriangle">
            <a:avLst/>
          </a:prstGeom>
          <a:solidFill>
            <a:schemeClr val="accent3"/>
          </a:solidFill>
          <a:ln>
            <a:noFill/>
          </a:ln>
        </p:spPr>
        <p:txBody>
          <a:bodyPr spcFirstLastPara="1" wrap="square" lIns="163242" tIns="163242" rIns="163242" bIns="163242"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59" name="Google Shape;59;p5"/>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2" tIns="163242" rIns="163242" bIns="163242"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60" name="Google Shape;60;p5"/>
          <p:cNvSpPr txBox="1">
            <a:spLocks noGrp="1"/>
          </p:cNvSpPr>
          <p:nvPr>
            <p:ph type="title"/>
          </p:nvPr>
        </p:nvSpPr>
        <p:spPr>
          <a:xfrm>
            <a:off x="1638300" y="1691201"/>
            <a:ext cx="15011400" cy="1909200"/>
          </a:xfrm>
          <a:prstGeom prst="rect">
            <a:avLst/>
          </a:prstGeom>
        </p:spPr>
        <p:txBody>
          <a:bodyPr spcFirstLastPara="1" wrap="square" lIns="163242" tIns="163242" rIns="163242" bIns="163242" anchor="t" anchorCtr="0">
            <a:normAutofit/>
          </a:bodyPr>
          <a:lstStyle>
            <a:lvl1pPr lvl="0">
              <a:spcBef>
                <a:spcPts val="0"/>
              </a:spcBef>
              <a:spcAft>
                <a:spcPts val="0"/>
              </a:spcAft>
              <a:buSzPts val="3000"/>
              <a:buNone/>
              <a:defRPr sz="5400"/>
            </a:lvl1pPr>
            <a:lvl2pPr lvl="1">
              <a:spcBef>
                <a:spcPts val="0"/>
              </a:spcBef>
              <a:spcAft>
                <a:spcPts val="0"/>
              </a:spcAft>
              <a:buSzPts val="3000"/>
              <a:buNone/>
              <a:defRPr sz="5400"/>
            </a:lvl2pPr>
            <a:lvl3pPr lvl="2">
              <a:spcBef>
                <a:spcPts val="0"/>
              </a:spcBef>
              <a:spcAft>
                <a:spcPts val="0"/>
              </a:spcAft>
              <a:buSzPts val="3000"/>
              <a:buNone/>
              <a:defRPr sz="5400"/>
            </a:lvl3pPr>
            <a:lvl4pPr lvl="3">
              <a:spcBef>
                <a:spcPts val="0"/>
              </a:spcBef>
              <a:spcAft>
                <a:spcPts val="0"/>
              </a:spcAft>
              <a:buSzPts val="3000"/>
              <a:buNone/>
              <a:defRPr sz="5400"/>
            </a:lvl4pPr>
            <a:lvl5pPr lvl="4">
              <a:spcBef>
                <a:spcPts val="0"/>
              </a:spcBef>
              <a:spcAft>
                <a:spcPts val="0"/>
              </a:spcAft>
              <a:buSzPts val="3000"/>
              <a:buNone/>
              <a:defRPr sz="5400"/>
            </a:lvl5pPr>
            <a:lvl6pPr lvl="5">
              <a:spcBef>
                <a:spcPts val="0"/>
              </a:spcBef>
              <a:spcAft>
                <a:spcPts val="0"/>
              </a:spcAft>
              <a:buSzPts val="3000"/>
              <a:buNone/>
              <a:defRPr sz="5400"/>
            </a:lvl6pPr>
            <a:lvl7pPr lvl="6">
              <a:spcBef>
                <a:spcPts val="0"/>
              </a:spcBef>
              <a:spcAft>
                <a:spcPts val="0"/>
              </a:spcAft>
              <a:buSzPts val="3000"/>
              <a:buNone/>
              <a:defRPr sz="5400"/>
            </a:lvl7pPr>
            <a:lvl8pPr lvl="7">
              <a:spcBef>
                <a:spcPts val="0"/>
              </a:spcBef>
              <a:spcAft>
                <a:spcPts val="0"/>
              </a:spcAft>
              <a:buSzPts val="3000"/>
              <a:buNone/>
              <a:defRPr sz="5400"/>
            </a:lvl8pPr>
            <a:lvl9pPr lvl="8">
              <a:spcBef>
                <a:spcPts val="0"/>
              </a:spcBef>
              <a:spcAft>
                <a:spcPts val="0"/>
              </a:spcAft>
              <a:buSzPts val="3000"/>
              <a:buNone/>
              <a:defRPr sz="5400"/>
            </a:lvl9pPr>
          </a:lstStyle>
          <a:p>
            <a:endParaRPr/>
          </a:p>
        </p:txBody>
      </p:sp>
      <p:sp>
        <p:nvSpPr>
          <p:cNvPr id="61" name="Google Shape;61;p5"/>
          <p:cNvSpPr txBox="1">
            <a:spLocks noGrp="1"/>
          </p:cNvSpPr>
          <p:nvPr>
            <p:ph type="body" idx="1"/>
          </p:nvPr>
        </p:nvSpPr>
        <p:spPr>
          <a:xfrm>
            <a:off x="1638300" y="3981450"/>
            <a:ext cx="7372200" cy="4896000"/>
          </a:xfrm>
          <a:prstGeom prst="rect">
            <a:avLst/>
          </a:prstGeom>
        </p:spPr>
        <p:txBody>
          <a:bodyPr spcFirstLastPara="1" wrap="square" lIns="163242" tIns="163242" rIns="163242" bIns="163242" anchor="t" anchorCtr="0">
            <a:normAutofit/>
          </a:bodyPr>
          <a:lstStyle>
            <a:lvl1pPr marL="816347" lvl="0" indent="-555572">
              <a:spcBef>
                <a:spcPts val="0"/>
              </a:spcBef>
              <a:spcAft>
                <a:spcPts val="0"/>
              </a:spcAft>
              <a:buSzPts val="1300"/>
              <a:buChar char="●"/>
              <a:defRPr/>
            </a:lvl1pPr>
            <a:lvl2pPr marL="1632707" lvl="1" indent="-532898">
              <a:spcBef>
                <a:spcPts val="0"/>
              </a:spcBef>
              <a:spcAft>
                <a:spcPts val="0"/>
              </a:spcAft>
              <a:buSzPts val="1100"/>
              <a:buChar char="○"/>
              <a:defRPr/>
            </a:lvl2pPr>
            <a:lvl3pPr marL="2449050" lvl="2" indent="-532898">
              <a:spcBef>
                <a:spcPts val="0"/>
              </a:spcBef>
              <a:spcAft>
                <a:spcPts val="0"/>
              </a:spcAft>
              <a:buSzPts val="1100"/>
              <a:buChar char="■"/>
              <a:defRPr/>
            </a:lvl3pPr>
            <a:lvl4pPr marL="3265410" lvl="3" indent="-532898">
              <a:spcBef>
                <a:spcPts val="0"/>
              </a:spcBef>
              <a:spcAft>
                <a:spcPts val="0"/>
              </a:spcAft>
              <a:buSzPts val="1100"/>
              <a:buChar char="●"/>
              <a:defRPr/>
            </a:lvl4pPr>
            <a:lvl5pPr marL="4081749" lvl="4" indent="-532898">
              <a:spcBef>
                <a:spcPts val="0"/>
              </a:spcBef>
              <a:spcAft>
                <a:spcPts val="0"/>
              </a:spcAft>
              <a:buSzPts val="1100"/>
              <a:buChar char="○"/>
              <a:defRPr/>
            </a:lvl5pPr>
            <a:lvl6pPr marL="4898100" lvl="5" indent="-532898">
              <a:spcBef>
                <a:spcPts val="0"/>
              </a:spcBef>
              <a:spcAft>
                <a:spcPts val="0"/>
              </a:spcAft>
              <a:buSzPts val="1100"/>
              <a:buChar char="■"/>
              <a:defRPr/>
            </a:lvl6pPr>
            <a:lvl7pPr marL="5714449" lvl="6" indent="-532898">
              <a:spcBef>
                <a:spcPts val="0"/>
              </a:spcBef>
              <a:spcAft>
                <a:spcPts val="0"/>
              </a:spcAft>
              <a:buSzPts val="1100"/>
              <a:buChar char="●"/>
              <a:defRPr/>
            </a:lvl7pPr>
            <a:lvl8pPr marL="6530805" lvl="7" indent="-532898">
              <a:spcBef>
                <a:spcPts val="0"/>
              </a:spcBef>
              <a:spcAft>
                <a:spcPts val="0"/>
              </a:spcAft>
              <a:buSzPts val="1100"/>
              <a:buChar char="○"/>
              <a:defRPr/>
            </a:lvl8pPr>
            <a:lvl9pPr marL="7347150" lvl="8" indent="-532898">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9277350" y="3981450"/>
            <a:ext cx="7372200" cy="4896000"/>
          </a:xfrm>
          <a:prstGeom prst="rect">
            <a:avLst/>
          </a:prstGeom>
        </p:spPr>
        <p:txBody>
          <a:bodyPr spcFirstLastPara="1" wrap="square" lIns="163242" tIns="163242" rIns="163242" bIns="163242" anchor="t" anchorCtr="0">
            <a:normAutofit/>
          </a:bodyPr>
          <a:lstStyle>
            <a:lvl1pPr marL="816347" lvl="0" indent="-555572">
              <a:spcBef>
                <a:spcPts val="0"/>
              </a:spcBef>
              <a:spcAft>
                <a:spcPts val="0"/>
              </a:spcAft>
              <a:buSzPts val="1300"/>
              <a:buChar char="●"/>
              <a:defRPr/>
            </a:lvl1pPr>
            <a:lvl2pPr marL="1632707" lvl="1" indent="-532898">
              <a:spcBef>
                <a:spcPts val="0"/>
              </a:spcBef>
              <a:spcAft>
                <a:spcPts val="0"/>
              </a:spcAft>
              <a:buSzPts val="1100"/>
              <a:buChar char="○"/>
              <a:defRPr/>
            </a:lvl2pPr>
            <a:lvl3pPr marL="2449050" lvl="2" indent="-532898">
              <a:spcBef>
                <a:spcPts val="0"/>
              </a:spcBef>
              <a:spcAft>
                <a:spcPts val="0"/>
              </a:spcAft>
              <a:buSzPts val="1100"/>
              <a:buChar char="■"/>
              <a:defRPr/>
            </a:lvl3pPr>
            <a:lvl4pPr marL="3265410" lvl="3" indent="-532898">
              <a:spcBef>
                <a:spcPts val="0"/>
              </a:spcBef>
              <a:spcAft>
                <a:spcPts val="0"/>
              </a:spcAft>
              <a:buSzPts val="1100"/>
              <a:buChar char="●"/>
              <a:defRPr/>
            </a:lvl4pPr>
            <a:lvl5pPr marL="4081749" lvl="4" indent="-532898">
              <a:spcBef>
                <a:spcPts val="0"/>
              </a:spcBef>
              <a:spcAft>
                <a:spcPts val="0"/>
              </a:spcAft>
              <a:buSzPts val="1100"/>
              <a:buChar char="○"/>
              <a:defRPr/>
            </a:lvl5pPr>
            <a:lvl6pPr marL="4898100" lvl="5" indent="-532898">
              <a:spcBef>
                <a:spcPts val="0"/>
              </a:spcBef>
              <a:spcAft>
                <a:spcPts val="0"/>
              </a:spcAft>
              <a:buSzPts val="1100"/>
              <a:buChar char="■"/>
              <a:defRPr/>
            </a:lvl6pPr>
            <a:lvl7pPr marL="5714449" lvl="6" indent="-532898">
              <a:spcBef>
                <a:spcPts val="0"/>
              </a:spcBef>
              <a:spcAft>
                <a:spcPts val="0"/>
              </a:spcAft>
              <a:buSzPts val="1100"/>
              <a:buChar char="●"/>
              <a:defRPr/>
            </a:lvl7pPr>
            <a:lvl8pPr marL="6530805" lvl="7" indent="-532898">
              <a:spcBef>
                <a:spcPts val="0"/>
              </a:spcBef>
              <a:spcAft>
                <a:spcPts val="0"/>
              </a:spcAft>
              <a:buSzPts val="1100"/>
              <a:buChar char="○"/>
              <a:defRPr/>
            </a:lvl8pPr>
            <a:lvl9pPr marL="7347150" lvl="8" indent="-532898">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327397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7165200" y="3101400"/>
            <a:ext cx="11122800" cy="7185600"/>
          </a:xfrm>
          <a:prstGeom prst="rtTriangle">
            <a:avLst/>
          </a:prstGeom>
          <a:solidFill>
            <a:schemeClr val="lt2"/>
          </a:solidFill>
          <a:ln>
            <a:noFill/>
          </a:ln>
        </p:spPr>
        <p:txBody>
          <a:bodyPr spcFirstLastPara="1" wrap="square" lIns="163242" tIns="163242" rIns="163242" bIns="163242"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66" name="Google Shape;66;p6"/>
          <p:cNvSpPr/>
          <p:nvPr/>
        </p:nvSpPr>
        <p:spPr>
          <a:xfrm>
            <a:off x="62" y="5649000"/>
            <a:ext cx="14740800" cy="4638000"/>
          </a:xfrm>
          <a:prstGeom prst="rtTriangle">
            <a:avLst/>
          </a:prstGeom>
          <a:solidFill>
            <a:schemeClr val="accent3"/>
          </a:solidFill>
          <a:ln>
            <a:noFill/>
          </a:ln>
        </p:spPr>
        <p:txBody>
          <a:bodyPr spcFirstLastPara="1" wrap="square" lIns="163242" tIns="163242" rIns="163242" bIns="163242"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67" name="Google Shape;67;p6"/>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2" tIns="163242" rIns="163242" bIns="163242"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68" name="Google Shape;68;p6"/>
          <p:cNvSpPr txBox="1">
            <a:spLocks noGrp="1"/>
          </p:cNvSpPr>
          <p:nvPr>
            <p:ph type="title"/>
          </p:nvPr>
        </p:nvSpPr>
        <p:spPr>
          <a:xfrm>
            <a:off x="1638300" y="1691201"/>
            <a:ext cx="15011400" cy="1909200"/>
          </a:xfrm>
          <a:prstGeom prst="rect">
            <a:avLst/>
          </a:prstGeom>
        </p:spPr>
        <p:txBody>
          <a:bodyPr spcFirstLastPara="1" wrap="square" lIns="163242" tIns="163242" rIns="163242" bIns="163242" anchor="t" anchorCtr="0">
            <a:normAutofit/>
          </a:bodyPr>
          <a:lstStyle>
            <a:lvl1pPr lvl="0">
              <a:spcBef>
                <a:spcPts val="0"/>
              </a:spcBef>
              <a:spcAft>
                <a:spcPts val="0"/>
              </a:spcAft>
              <a:buSzPts val="3000"/>
              <a:buNone/>
              <a:defRPr sz="5400"/>
            </a:lvl1pPr>
            <a:lvl2pPr lvl="1">
              <a:spcBef>
                <a:spcPts val="0"/>
              </a:spcBef>
              <a:spcAft>
                <a:spcPts val="0"/>
              </a:spcAft>
              <a:buSzPts val="3000"/>
              <a:buNone/>
              <a:defRPr sz="5400"/>
            </a:lvl2pPr>
            <a:lvl3pPr lvl="2">
              <a:spcBef>
                <a:spcPts val="0"/>
              </a:spcBef>
              <a:spcAft>
                <a:spcPts val="0"/>
              </a:spcAft>
              <a:buSzPts val="3000"/>
              <a:buNone/>
              <a:defRPr sz="5400"/>
            </a:lvl3pPr>
            <a:lvl4pPr lvl="3">
              <a:spcBef>
                <a:spcPts val="0"/>
              </a:spcBef>
              <a:spcAft>
                <a:spcPts val="0"/>
              </a:spcAft>
              <a:buSzPts val="3000"/>
              <a:buNone/>
              <a:defRPr sz="5400"/>
            </a:lvl4pPr>
            <a:lvl5pPr lvl="4">
              <a:spcBef>
                <a:spcPts val="0"/>
              </a:spcBef>
              <a:spcAft>
                <a:spcPts val="0"/>
              </a:spcAft>
              <a:buSzPts val="3000"/>
              <a:buNone/>
              <a:defRPr sz="5400"/>
            </a:lvl5pPr>
            <a:lvl6pPr lvl="5">
              <a:spcBef>
                <a:spcPts val="0"/>
              </a:spcBef>
              <a:spcAft>
                <a:spcPts val="0"/>
              </a:spcAft>
              <a:buSzPts val="3000"/>
              <a:buNone/>
              <a:defRPr sz="5400"/>
            </a:lvl6pPr>
            <a:lvl7pPr lvl="6">
              <a:spcBef>
                <a:spcPts val="0"/>
              </a:spcBef>
              <a:spcAft>
                <a:spcPts val="0"/>
              </a:spcAft>
              <a:buSzPts val="3000"/>
              <a:buNone/>
              <a:defRPr sz="5400"/>
            </a:lvl7pPr>
            <a:lvl8pPr lvl="7">
              <a:spcBef>
                <a:spcPts val="0"/>
              </a:spcBef>
              <a:spcAft>
                <a:spcPts val="0"/>
              </a:spcAft>
              <a:buSzPts val="3000"/>
              <a:buNone/>
              <a:defRPr sz="5400"/>
            </a:lvl8pPr>
            <a:lvl9pPr lvl="8">
              <a:spcBef>
                <a:spcPts val="0"/>
              </a:spcBef>
              <a:spcAft>
                <a:spcPts val="0"/>
              </a:spcAft>
              <a:buSzPts val="3000"/>
              <a:buNone/>
              <a:defRPr sz="5400"/>
            </a:lvl9pPr>
          </a:lstStyle>
          <a:p>
            <a:endParaRPr/>
          </a:p>
        </p:txBody>
      </p:sp>
      <p:sp>
        <p:nvSpPr>
          <p:cNvPr id="69" name="Google Shape;69;p6"/>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40293828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7165200" y="3101400"/>
            <a:ext cx="11122800" cy="7185600"/>
          </a:xfrm>
          <a:prstGeom prst="rtTriangle">
            <a:avLst/>
          </a:prstGeom>
          <a:solidFill>
            <a:schemeClr val="lt2"/>
          </a:solidFill>
          <a:ln>
            <a:noFill/>
          </a:ln>
        </p:spPr>
        <p:txBody>
          <a:bodyPr spcFirstLastPara="1" wrap="square" lIns="163242" tIns="163242" rIns="163242" bIns="163242"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72" name="Google Shape;72;p7"/>
          <p:cNvSpPr/>
          <p:nvPr/>
        </p:nvSpPr>
        <p:spPr>
          <a:xfrm>
            <a:off x="62" y="5649000"/>
            <a:ext cx="14740800" cy="4638000"/>
          </a:xfrm>
          <a:prstGeom prst="rtTriangle">
            <a:avLst/>
          </a:prstGeom>
          <a:solidFill>
            <a:schemeClr val="dk2"/>
          </a:solidFill>
          <a:ln>
            <a:noFill/>
          </a:ln>
        </p:spPr>
        <p:txBody>
          <a:bodyPr spcFirstLastPara="1" wrap="square" lIns="163242" tIns="163242" rIns="163242" bIns="163242"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73" name="Google Shape;73;p7"/>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2" tIns="163242" rIns="163242" bIns="163242"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74" name="Google Shape;74;p7"/>
          <p:cNvSpPr txBox="1">
            <a:spLocks noGrp="1"/>
          </p:cNvSpPr>
          <p:nvPr>
            <p:ph type="title"/>
          </p:nvPr>
        </p:nvSpPr>
        <p:spPr>
          <a:xfrm>
            <a:off x="1638300" y="1691201"/>
            <a:ext cx="7418400" cy="2766000"/>
          </a:xfrm>
          <a:prstGeom prst="rect">
            <a:avLst/>
          </a:prstGeom>
        </p:spPr>
        <p:txBody>
          <a:bodyPr spcFirstLastPara="1" wrap="square" lIns="163242" tIns="163242" rIns="163242" bIns="163242" anchor="t" anchorCtr="0">
            <a:normAutofit/>
          </a:bodyPr>
          <a:lstStyle>
            <a:lvl1pPr lvl="0">
              <a:spcBef>
                <a:spcPts val="0"/>
              </a:spcBef>
              <a:spcAft>
                <a:spcPts val="0"/>
              </a:spcAft>
              <a:buSzPts val="3000"/>
              <a:buNone/>
              <a:defRPr sz="5400"/>
            </a:lvl1pPr>
            <a:lvl2pPr lvl="1">
              <a:spcBef>
                <a:spcPts val="0"/>
              </a:spcBef>
              <a:spcAft>
                <a:spcPts val="0"/>
              </a:spcAft>
              <a:buSzPts val="3000"/>
              <a:buNone/>
              <a:defRPr sz="5400"/>
            </a:lvl2pPr>
            <a:lvl3pPr lvl="2">
              <a:spcBef>
                <a:spcPts val="0"/>
              </a:spcBef>
              <a:spcAft>
                <a:spcPts val="0"/>
              </a:spcAft>
              <a:buSzPts val="3000"/>
              <a:buNone/>
              <a:defRPr sz="5400"/>
            </a:lvl3pPr>
            <a:lvl4pPr lvl="3">
              <a:spcBef>
                <a:spcPts val="0"/>
              </a:spcBef>
              <a:spcAft>
                <a:spcPts val="0"/>
              </a:spcAft>
              <a:buSzPts val="3000"/>
              <a:buNone/>
              <a:defRPr sz="5400"/>
            </a:lvl4pPr>
            <a:lvl5pPr lvl="4">
              <a:spcBef>
                <a:spcPts val="0"/>
              </a:spcBef>
              <a:spcAft>
                <a:spcPts val="0"/>
              </a:spcAft>
              <a:buSzPts val="3000"/>
              <a:buNone/>
              <a:defRPr sz="5400"/>
            </a:lvl5pPr>
            <a:lvl6pPr lvl="5">
              <a:spcBef>
                <a:spcPts val="0"/>
              </a:spcBef>
              <a:spcAft>
                <a:spcPts val="0"/>
              </a:spcAft>
              <a:buSzPts val="3000"/>
              <a:buNone/>
              <a:defRPr sz="5400"/>
            </a:lvl6pPr>
            <a:lvl7pPr lvl="6">
              <a:spcBef>
                <a:spcPts val="0"/>
              </a:spcBef>
              <a:spcAft>
                <a:spcPts val="0"/>
              </a:spcAft>
              <a:buSzPts val="3000"/>
              <a:buNone/>
              <a:defRPr sz="5400"/>
            </a:lvl7pPr>
            <a:lvl8pPr lvl="7">
              <a:spcBef>
                <a:spcPts val="0"/>
              </a:spcBef>
              <a:spcAft>
                <a:spcPts val="0"/>
              </a:spcAft>
              <a:buSzPts val="3000"/>
              <a:buNone/>
              <a:defRPr sz="5400"/>
            </a:lvl8pPr>
            <a:lvl9pPr lvl="8">
              <a:spcBef>
                <a:spcPts val="0"/>
              </a:spcBef>
              <a:spcAft>
                <a:spcPts val="0"/>
              </a:spcAft>
              <a:buSzPts val="3000"/>
              <a:buNone/>
              <a:defRPr sz="5400"/>
            </a:lvl9pPr>
          </a:lstStyle>
          <a:p>
            <a:endParaRPr/>
          </a:p>
        </p:txBody>
      </p:sp>
      <p:sp>
        <p:nvSpPr>
          <p:cNvPr id="75" name="Google Shape;75;p7"/>
          <p:cNvSpPr txBox="1">
            <a:spLocks noGrp="1"/>
          </p:cNvSpPr>
          <p:nvPr>
            <p:ph type="body" idx="1"/>
          </p:nvPr>
        </p:nvSpPr>
        <p:spPr>
          <a:xfrm>
            <a:off x="1661400" y="4638101"/>
            <a:ext cx="7418400" cy="4239600"/>
          </a:xfrm>
          <a:prstGeom prst="rect">
            <a:avLst/>
          </a:prstGeom>
        </p:spPr>
        <p:txBody>
          <a:bodyPr spcFirstLastPara="1" wrap="square" lIns="163242" tIns="163242" rIns="163242" bIns="163242" anchor="t" anchorCtr="0">
            <a:normAutofit/>
          </a:bodyPr>
          <a:lstStyle>
            <a:lvl1pPr marL="816347" lvl="0" indent="-555572">
              <a:spcBef>
                <a:spcPts val="0"/>
              </a:spcBef>
              <a:spcAft>
                <a:spcPts val="0"/>
              </a:spcAft>
              <a:buSzPts val="1300"/>
              <a:buChar char="●"/>
              <a:defRPr/>
            </a:lvl1pPr>
            <a:lvl2pPr marL="1632707" lvl="1" indent="-532898">
              <a:spcBef>
                <a:spcPts val="0"/>
              </a:spcBef>
              <a:spcAft>
                <a:spcPts val="0"/>
              </a:spcAft>
              <a:buSzPts val="1100"/>
              <a:buChar char="○"/>
              <a:defRPr/>
            </a:lvl2pPr>
            <a:lvl3pPr marL="2449050" lvl="2" indent="-532898">
              <a:spcBef>
                <a:spcPts val="0"/>
              </a:spcBef>
              <a:spcAft>
                <a:spcPts val="0"/>
              </a:spcAft>
              <a:buSzPts val="1100"/>
              <a:buChar char="■"/>
              <a:defRPr/>
            </a:lvl3pPr>
            <a:lvl4pPr marL="3265410" lvl="3" indent="-532898">
              <a:spcBef>
                <a:spcPts val="0"/>
              </a:spcBef>
              <a:spcAft>
                <a:spcPts val="0"/>
              </a:spcAft>
              <a:buSzPts val="1100"/>
              <a:buChar char="●"/>
              <a:defRPr/>
            </a:lvl4pPr>
            <a:lvl5pPr marL="4081749" lvl="4" indent="-532898">
              <a:spcBef>
                <a:spcPts val="0"/>
              </a:spcBef>
              <a:spcAft>
                <a:spcPts val="0"/>
              </a:spcAft>
              <a:buSzPts val="1100"/>
              <a:buChar char="○"/>
              <a:defRPr/>
            </a:lvl5pPr>
            <a:lvl6pPr marL="4898100" lvl="5" indent="-532898">
              <a:spcBef>
                <a:spcPts val="0"/>
              </a:spcBef>
              <a:spcAft>
                <a:spcPts val="0"/>
              </a:spcAft>
              <a:buSzPts val="1100"/>
              <a:buChar char="■"/>
              <a:defRPr/>
            </a:lvl6pPr>
            <a:lvl7pPr marL="5714449" lvl="6" indent="-532898">
              <a:spcBef>
                <a:spcPts val="0"/>
              </a:spcBef>
              <a:spcAft>
                <a:spcPts val="0"/>
              </a:spcAft>
              <a:buSzPts val="1100"/>
              <a:buChar char="●"/>
              <a:defRPr/>
            </a:lvl7pPr>
            <a:lvl8pPr marL="6530805" lvl="7" indent="-532898">
              <a:spcBef>
                <a:spcPts val="0"/>
              </a:spcBef>
              <a:spcAft>
                <a:spcPts val="0"/>
              </a:spcAft>
              <a:buSzPts val="1100"/>
              <a:buChar char="○"/>
              <a:defRPr/>
            </a:lvl8pPr>
            <a:lvl9pPr marL="7347150" lvl="8" indent="-532898">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4662450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5646288"/>
            <a:ext cx="14738400" cy="4633800"/>
          </a:xfrm>
          <a:prstGeom prst="rtTriangle">
            <a:avLst/>
          </a:prstGeom>
          <a:solidFill>
            <a:schemeClr val="accent6"/>
          </a:solidFill>
          <a:ln>
            <a:noFill/>
          </a:ln>
        </p:spPr>
        <p:txBody>
          <a:bodyPr spcFirstLastPara="1" wrap="square" lIns="163242" tIns="163242" rIns="163242" bIns="163242"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79" name="Google Shape;79;p8"/>
          <p:cNvSpPr/>
          <p:nvPr/>
        </p:nvSpPr>
        <p:spPr>
          <a:xfrm flipH="1">
            <a:off x="7166420" y="3108227"/>
            <a:ext cx="11121000" cy="7179000"/>
          </a:xfrm>
          <a:prstGeom prst="rtTriangle">
            <a:avLst/>
          </a:prstGeom>
          <a:solidFill>
            <a:schemeClr val="lt2"/>
          </a:solidFill>
          <a:ln>
            <a:noFill/>
          </a:ln>
        </p:spPr>
        <p:txBody>
          <a:bodyPr spcFirstLastPara="1" wrap="square" lIns="163242" tIns="163242" rIns="163242" bIns="163242"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grpSp>
        <p:nvGrpSpPr>
          <p:cNvPr id="80" name="Google Shape;80;p8"/>
          <p:cNvGrpSpPr/>
          <p:nvPr/>
        </p:nvGrpSpPr>
        <p:grpSpPr>
          <a:xfrm>
            <a:off x="512019" y="-237"/>
            <a:ext cx="4502694" cy="2086817"/>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grpSp>
      <p:sp>
        <p:nvSpPr>
          <p:cNvPr id="84" name="Google Shape;84;p8"/>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2" tIns="163242" rIns="163242" bIns="163242"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grpSp>
        <p:nvGrpSpPr>
          <p:cNvPr id="85" name="Google Shape;85;p8"/>
          <p:cNvGrpSpPr/>
          <p:nvPr/>
        </p:nvGrpSpPr>
        <p:grpSpPr>
          <a:xfrm>
            <a:off x="69868" y="9044269"/>
            <a:ext cx="3186612" cy="1234145"/>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89" name="Google Shape;89;p8"/>
          <p:cNvGrpSpPr/>
          <p:nvPr/>
        </p:nvGrpSpPr>
        <p:grpSpPr>
          <a:xfrm>
            <a:off x="11772737" y="2503"/>
            <a:ext cx="6514910" cy="2523029"/>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grpSp>
      <p:sp>
        <p:nvSpPr>
          <p:cNvPr id="93" name="Google Shape;93;p8"/>
          <p:cNvSpPr txBox="1">
            <a:spLocks noGrp="1"/>
          </p:cNvSpPr>
          <p:nvPr>
            <p:ph type="title"/>
          </p:nvPr>
        </p:nvSpPr>
        <p:spPr>
          <a:xfrm>
            <a:off x="2787858" y="2602292"/>
            <a:ext cx="12733800" cy="5078400"/>
          </a:xfrm>
          <a:prstGeom prst="rect">
            <a:avLst/>
          </a:prstGeom>
        </p:spPr>
        <p:txBody>
          <a:bodyPr spcFirstLastPara="1" wrap="square" lIns="163242" tIns="163242" rIns="163242" bIns="163242" anchor="ctr" anchorCtr="0">
            <a:normAutofit/>
          </a:bodyPr>
          <a:lstStyle>
            <a:lvl1pPr lvl="0" algn="ctr">
              <a:spcBef>
                <a:spcPts val="0"/>
              </a:spcBef>
              <a:spcAft>
                <a:spcPts val="0"/>
              </a:spcAft>
              <a:buSzPts val="3200"/>
              <a:buNone/>
              <a:defRPr sz="5700"/>
            </a:lvl1pPr>
            <a:lvl2pPr lvl="1" algn="ctr">
              <a:spcBef>
                <a:spcPts val="0"/>
              </a:spcBef>
              <a:spcAft>
                <a:spcPts val="0"/>
              </a:spcAft>
              <a:buSzPts val="3200"/>
              <a:buNone/>
              <a:defRPr sz="5700"/>
            </a:lvl2pPr>
            <a:lvl3pPr lvl="2" algn="ctr">
              <a:spcBef>
                <a:spcPts val="0"/>
              </a:spcBef>
              <a:spcAft>
                <a:spcPts val="0"/>
              </a:spcAft>
              <a:buSzPts val="3200"/>
              <a:buNone/>
              <a:defRPr sz="5700"/>
            </a:lvl3pPr>
            <a:lvl4pPr lvl="3" algn="ctr">
              <a:spcBef>
                <a:spcPts val="0"/>
              </a:spcBef>
              <a:spcAft>
                <a:spcPts val="0"/>
              </a:spcAft>
              <a:buSzPts val="3200"/>
              <a:buNone/>
              <a:defRPr sz="5700"/>
            </a:lvl4pPr>
            <a:lvl5pPr lvl="4" algn="ctr">
              <a:spcBef>
                <a:spcPts val="0"/>
              </a:spcBef>
              <a:spcAft>
                <a:spcPts val="0"/>
              </a:spcAft>
              <a:buSzPts val="3200"/>
              <a:buNone/>
              <a:defRPr sz="5700"/>
            </a:lvl5pPr>
            <a:lvl6pPr lvl="5" algn="ctr">
              <a:spcBef>
                <a:spcPts val="0"/>
              </a:spcBef>
              <a:spcAft>
                <a:spcPts val="0"/>
              </a:spcAft>
              <a:buSzPts val="3200"/>
              <a:buNone/>
              <a:defRPr sz="5700"/>
            </a:lvl6pPr>
            <a:lvl7pPr lvl="6" algn="ctr">
              <a:spcBef>
                <a:spcPts val="0"/>
              </a:spcBef>
              <a:spcAft>
                <a:spcPts val="0"/>
              </a:spcAft>
              <a:buSzPts val="3200"/>
              <a:buNone/>
              <a:defRPr sz="5700"/>
            </a:lvl7pPr>
            <a:lvl8pPr lvl="7" algn="ctr">
              <a:spcBef>
                <a:spcPts val="0"/>
              </a:spcBef>
              <a:spcAft>
                <a:spcPts val="0"/>
              </a:spcAft>
              <a:buSzPts val="3200"/>
              <a:buNone/>
              <a:defRPr sz="5700"/>
            </a:lvl8pPr>
            <a:lvl9pPr lvl="8" algn="ctr">
              <a:spcBef>
                <a:spcPts val="0"/>
              </a:spcBef>
              <a:spcAft>
                <a:spcPts val="0"/>
              </a:spcAft>
              <a:buSzPts val="3200"/>
              <a:buNone/>
              <a:defRPr sz="5700"/>
            </a:lvl9pPr>
          </a:lstStyle>
          <a:p>
            <a:endParaRPr/>
          </a:p>
        </p:txBody>
      </p:sp>
      <p:sp>
        <p:nvSpPr>
          <p:cNvPr id="94" name="Google Shape;94;p8"/>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25919150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7165200" y="3101400"/>
            <a:ext cx="11122800" cy="7185600"/>
          </a:xfrm>
          <a:prstGeom prst="rtTriangle">
            <a:avLst/>
          </a:prstGeom>
          <a:solidFill>
            <a:schemeClr val="lt2"/>
          </a:solidFill>
          <a:ln>
            <a:noFill/>
          </a:ln>
        </p:spPr>
        <p:txBody>
          <a:bodyPr spcFirstLastPara="1" wrap="square" lIns="163242" tIns="163242" rIns="163242" bIns="163242"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97" name="Google Shape;97;p9"/>
          <p:cNvSpPr/>
          <p:nvPr/>
        </p:nvSpPr>
        <p:spPr>
          <a:xfrm>
            <a:off x="62" y="5649000"/>
            <a:ext cx="14740800" cy="4638000"/>
          </a:xfrm>
          <a:prstGeom prst="rtTriangle">
            <a:avLst/>
          </a:prstGeom>
          <a:solidFill>
            <a:schemeClr val="accent3"/>
          </a:solidFill>
          <a:ln>
            <a:noFill/>
          </a:ln>
        </p:spPr>
        <p:txBody>
          <a:bodyPr spcFirstLastPara="1" wrap="square" lIns="163242" tIns="163242" rIns="163242" bIns="163242"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98" name="Google Shape;98;p9"/>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2" tIns="163242" rIns="163242" bIns="163242"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99" name="Google Shape;99;p9"/>
          <p:cNvSpPr txBox="1">
            <a:spLocks noGrp="1"/>
          </p:cNvSpPr>
          <p:nvPr>
            <p:ph type="title"/>
          </p:nvPr>
        </p:nvSpPr>
        <p:spPr>
          <a:xfrm>
            <a:off x="1638300" y="1691201"/>
            <a:ext cx="12848400" cy="1410000"/>
          </a:xfrm>
          <a:prstGeom prst="rect">
            <a:avLst/>
          </a:prstGeom>
        </p:spPr>
        <p:txBody>
          <a:bodyPr spcFirstLastPara="1" wrap="square" lIns="163242" tIns="163242" rIns="163242" bIns="163242" anchor="t" anchorCtr="0">
            <a:normAutofit/>
          </a:bodyPr>
          <a:lstStyle>
            <a:lvl1pPr lvl="0">
              <a:spcBef>
                <a:spcPts val="0"/>
              </a:spcBef>
              <a:spcAft>
                <a:spcPts val="0"/>
              </a:spcAft>
              <a:buSzPts val="3000"/>
              <a:buNone/>
              <a:defRPr sz="5400"/>
            </a:lvl1pPr>
            <a:lvl2pPr lvl="1">
              <a:spcBef>
                <a:spcPts val="0"/>
              </a:spcBef>
              <a:spcAft>
                <a:spcPts val="0"/>
              </a:spcAft>
              <a:buSzPts val="3000"/>
              <a:buNone/>
              <a:defRPr sz="5400"/>
            </a:lvl2pPr>
            <a:lvl3pPr lvl="2">
              <a:spcBef>
                <a:spcPts val="0"/>
              </a:spcBef>
              <a:spcAft>
                <a:spcPts val="0"/>
              </a:spcAft>
              <a:buSzPts val="3000"/>
              <a:buNone/>
              <a:defRPr sz="5400"/>
            </a:lvl3pPr>
            <a:lvl4pPr lvl="3">
              <a:spcBef>
                <a:spcPts val="0"/>
              </a:spcBef>
              <a:spcAft>
                <a:spcPts val="0"/>
              </a:spcAft>
              <a:buSzPts val="3000"/>
              <a:buNone/>
              <a:defRPr sz="5400"/>
            </a:lvl4pPr>
            <a:lvl5pPr lvl="4">
              <a:spcBef>
                <a:spcPts val="0"/>
              </a:spcBef>
              <a:spcAft>
                <a:spcPts val="0"/>
              </a:spcAft>
              <a:buSzPts val="3000"/>
              <a:buNone/>
              <a:defRPr sz="5400"/>
            </a:lvl5pPr>
            <a:lvl6pPr lvl="5">
              <a:spcBef>
                <a:spcPts val="0"/>
              </a:spcBef>
              <a:spcAft>
                <a:spcPts val="0"/>
              </a:spcAft>
              <a:buSzPts val="3000"/>
              <a:buNone/>
              <a:defRPr sz="5400"/>
            </a:lvl6pPr>
            <a:lvl7pPr lvl="6">
              <a:spcBef>
                <a:spcPts val="0"/>
              </a:spcBef>
              <a:spcAft>
                <a:spcPts val="0"/>
              </a:spcAft>
              <a:buSzPts val="3000"/>
              <a:buNone/>
              <a:defRPr sz="5400"/>
            </a:lvl7pPr>
            <a:lvl8pPr lvl="7">
              <a:spcBef>
                <a:spcPts val="0"/>
              </a:spcBef>
              <a:spcAft>
                <a:spcPts val="0"/>
              </a:spcAft>
              <a:buSzPts val="3000"/>
              <a:buNone/>
              <a:defRPr sz="5400"/>
            </a:lvl8pPr>
            <a:lvl9pPr lvl="8">
              <a:spcBef>
                <a:spcPts val="0"/>
              </a:spcBef>
              <a:spcAft>
                <a:spcPts val="0"/>
              </a:spcAft>
              <a:buSzPts val="3000"/>
              <a:buNone/>
              <a:defRPr sz="5400"/>
            </a:lvl9pPr>
          </a:lstStyle>
          <a:p>
            <a:endParaRPr/>
          </a:p>
        </p:txBody>
      </p:sp>
      <p:sp>
        <p:nvSpPr>
          <p:cNvPr id="100" name="Google Shape;100;p9"/>
          <p:cNvSpPr txBox="1">
            <a:spLocks noGrp="1"/>
          </p:cNvSpPr>
          <p:nvPr>
            <p:ph type="subTitle" idx="1"/>
          </p:nvPr>
        </p:nvSpPr>
        <p:spPr>
          <a:xfrm>
            <a:off x="1638300" y="3101400"/>
            <a:ext cx="11719800" cy="787200"/>
          </a:xfrm>
          <a:prstGeom prst="rect">
            <a:avLst/>
          </a:prstGeom>
        </p:spPr>
        <p:txBody>
          <a:bodyPr spcFirstLastPara="1" wrap="square" lIns="163242" tIns="163242" rIns="163242" bIns="163242" anchor="t" anchorCtr="0">
            <a:normAutofit/>
          </a:bodyPr>
          <a:lstStyle>
            <a:lvl1pPr lvl="0">
              <a:lnSpc>
                <a:spcPct val="100000"/>
              </a:lnSpc>
              <a:spcBef>
                <a:spcPts val="0"/>
              </a:spcBef>
              <a:spcAft>
                <a:spcPts val="0"/>
              </a:spcAft>
              <a:buClr>
                <a:schemeClr val="lt1"/>
              </a:buClr>
              <a:buSzPts val="1600"/>
              <a:buNone/>
              <a:defRPr sz="2900">
                <a:solidFill>
                  <a:schemeClr val="lt1"/>
                </a:solidFill>
              </a:defRPr>
            </a:lvl1pPr>
            <a:lvl2pPr lvl="1">
              <a:lnSpc>
                <a:spcPct val="100000"/>
              </a:lnSpc>
              <a:spcBef>
                <a:spcPts val="0"/>
              </a:spcBef>
              <a:spcAft>
                <a:spcPts val="0"/>
              </a:spcAft>
              <a:buClr>
                <a:schemeClr val="lt1"/>
              </a:buClr>
              <a:buSzPts val="1600"/>
              <a:buNone/>
              <a:defRPr sz="2900">
                <a:solidFill>
                  <a:schemeClr val="lt1"/>
                </a:solidFill>
              </a:defRPr>
            </a:lvl2pPr>
            <a:lvl3pPr lvl="2">
              <a:lnSpc>
                <a:spcPct val="100000"/>
              </a:lnSpc>
              <a:spcBef>
                <a:spcPts val="0"/>
              </a:spcBef>
              <a:spcAft>
                <a:spcPts val="0"/>
              </a:spcAft>
              <a:buClr>
                <a:schemeClr val="lt1"/>
              </a:buClr>
              <a:buSzPts val="1600"/>
              <a:buNone/>
              <a:defRPr sz="2900">
                <a:solidFill>
                  <a:schemeClr val="lt1"/>
                </a:solidFill>
              </a:defRPr>
            </a:lvl3pPr>
            <a:lvl4pPr lvl="3">
              <a:lnSpc>
                <a:spcPct val="100000"/>
              </a:lnSpc>
              <a:spcBef>
                <a:spcPts val="0"/>
              </a:spcBef>
              <a:spcAft>
                <a:spcPts val="0"/>
              </a:spcAft>
              <a:buClr>
                <a:schemeClr val="lt1"/>
              </a:buClr>
              <a:buSzPts val="1600"/>
              <a:buNone/>
              <a:defRPr sz="2900">
                <a:solidFill>
                  <a:schemeClr val="lt1"/>
                </a:solidFill>
              </a:defRPr>
            </a:lvl4pPr>
            <a:lvl5pPr lvl="4">
              <a:lnSpc>
                <a:spcPct val="100000"/>
              </a:lnSpc>
              <a:spcBef>
                <a:spcPts val="0"/>
              </a:spcBef>
              <a:spcAft>
                <a:spcPts val="0"/>
              </a:spcAft>
              <a:buClr>
                <a:schemeClr val="lt1"/>
              </a:buClr>
              <a:buSzPts val="1600"/>
              <a:buNone/>
              <a:defRPr sz="2900">
                <a:solidFill>
                  <a:schemeClr val="lt1"/>
                </a:solidFill>
              </a:defRPr>
            </a:lvl5pPr>
            <a:lvl6pPr lvl="5">
              <a:lnSpc>
                <a:spcPct val="100000"/>
              </a:lnSpc>
              <a:spcBef>
                <a:spcPts val="0"/>
              </a:spcBef>
              <a:spcAft>
                <a:spcPts val="0"/>
              </a:spcAft>
              <a:buClr>
                <a:schemeClr val="lt1"/>
              </a:buClr>
              <a:buSzPts val="1600"/>
              <a:buNone/>
              <a:defRPr sz="2900">
                <a:solidFill>
                  <a:schemeClr val="lt1"/>
                </a:solidFill>
              </a:defRPr>
            </a:lvl6pPr>
            <a:lvl7pPr lvl="6">
              <a:lnSpc>
                <a:spcPct val="100000"/>
              </a:lnSpc>
              <a:spcBef>
                <a:spcPts val="0"/>
              </a:spcBef>
              <a:spcAft>
                <a:spcPts val="0"/>
              </a:spcAft>
              <a:buClr>
                <a:schemeClr val="lt1"/>
              </a:buClr>
              <a:buSzPts val="1600"/>
              <a:buNone/>
              <a:defRPr sz="2900">
                <a:solidFill>
                  <a:schemeClr val="lt1"/>
                </a:solidFill>
              </a:defRPr>
            </a:lvl7pPr>
            <a:lvl8pPr lvl="7">
              <a:lnSpc>
                <a:spcPct val="100000"/>
              </a:lnSpc>
              <a:spcBef>
                <a:spcPts val="0"/>
              </a:spcBef>
              <a:spcAft>
                <a:spcPts val="0"/>
              </a:spcAft>
              <a:buClr>
                <a:schemeClr val="lt1"/>
              </a:buClr>
              <a:buSzPts val="1600"/>
              <a:buNone/>
              <a:defRPr sz="2900">
                <a:solidFill>
                  <a:schemeClr val="lt1"/>
                </a:solidFill>
              </a:defRPr>
            </a:lvl8pPr>
            <a:lvl9pPr lvl="8">
              <a:lnSpc>
                <a:spcPct val="100000"/>
              </a:lnSpc>
              <a:spcBef>
                <a:spcPts val="0"/>
              </a:spcBef>
              <a:spcAft>
                <a:spcPts val="0"/>
              </a:spcAft>
              <a:buClr>
                <a:schemeClr val="lt1"/>
              </a:buClr>
              <a:buSzPts val="1600"/>
              <a:buNone/>
              <a:defRPr sz="2900">
                <a:solidFill>
                  <a:schemeClr val="lt1"/>
                </a:solidFill>
              </a:defRPr>
            </a:lvl9pPr>
          </a:lstStyle>
          <a:p>
            <a:endParaRPr/>
          </a:p>
        </p:txBody>
      </p:sp>
      <p:sp>
        <p:nvSpPr>
          <p:cNvPr id="101" name="Google Shape;101;p9"/>
          <p:cNvSpPr txBox="1">
            <a:spLocks noGrp="1"/>
          </p:cNvSpPr>
          <p:nvPr>
            <p:ph type="body" idx="2"/>
          </p:nvPr>
        </p:nvSpPr>
        <p:spPr>
          <a:xfrm>
            <a:off x="1638300" y="4934100"/>
            <a:ext cx="11719800" cy="4191000"/>
          </a:xfrm>
          <a:prstGeom prst="rect">
            <a:avLst/>
          </a:prstGeom>
        </p:spPr>
        <p:txBody>
          <a:bodyPr spcFirstLastPara="1" wrap="square" lIns="163242" tIns="163242" rIns="163242" bIns="163242" anchor="t" anchorCtr="0">
            <a:normAutofit/>
          </a:bodyPr>
          <a:lstStyle>
            <a:lvl1pPr marL="816347" lvl="0" indent="-555572">
              <a:spcBef>
                <a:spcPts val="0"/>
              </a:spcBef>
              <a:spcAft>
                <a:spcPts val="0"/>
              </a:spcAft>
              <a:buSzPts val="1300"/>
              <a:buChar char="●"/>
              <a:defRPr/>
            </a:lvl1pPr>
            <a:lvl2pPr marL="1632707" lvl="1" indent="-532898">
              <a:spcBef>
                <a:spcPts val="0"/>
              </a:spcBef>
              <a:spcAft>
                <a:spcPts val="0"/>
              </a:spcAft>
              <a:buSzPts val="1100"/>
              <a:buChar char="○"/>
              <a:defRPr/>
            </a:lvl2pPr>
            <a:lvl3pPr marL="2449050" lvl="2" indent="-532898">
              <a:spcBef>
                <a:spcPts val="0"/>
              </a:spcBef>
              <a:spcAft>
                <a:spcPts val="0"/>
              </a:spcAft>
              <a:buSzPts val="1100"/>
              <a:buChar char="■"/>
              <a:defRPr/>
            </a:lvl3pPr>
            <a:lvl4pPr marL="3265410" lvl="3" indent="-532898">
              <a:spcBef>
                <a:spcPts val="0"/>
              </a:spcBef>
              <a:spcAft>
                <a:spcPts val="0"/>
              </a:spcAft>
              <a:buSzPts val="1100"/>
              <a:buChar char="●"/>
              <a:defRPr/>
            </a:lvl4pPr>
            <a:lvl5pPr marL="4081749" lvl="4" indent="-532898">
              <a:spcBef>
                <a:spcPts val="0"/>
              </a:spcBef>
              <a:spcAft>
                <a:spcPts val="0"/>
              </a:spcAft>
              <a:buSzPts val="1100"/>
              <a:buChar char="○"/>
              <a:defRPr/>
            </a:lvl5pPr>
            <a:lvl6pPr marL="4898100" lvl="5" indent="-532898">
              <a:spcBef>
                <a:spcPts val="0"/>
              </a:spcBef>
              <a:spcAft>
                <a:spcPts val="0"/>
              </a:spcAft>
              <a:buSzPts val="1100"/>
              <a:buChar char="■"/>
              <a:defRPr/>
            </a:lvl6pPr>
            <a:lvl7pPr marL="5714449" lvl="6" indent="-532898">
              <a:spcBef>
                <a:spcPts val="0"/>
              </a:spcBef>
              <a:spcAft>
                <a:spcPts val="0"/>
              </a:spcAft>
              <a:buSzPts val="1100"/>
              <a:buChar char="●"/>
              <a:defRPr/>
            </a:lvl7pPr>
            <a:lvl8pPr marL="6530805" lvl="7" indent="-532898">
              <a:spcBef>
                <a:spcPts val="0"/>
              </a:spcBef>
              <a:spcAft>
                <a:spcPts val="0"/>
              </a:spcAft>
              <a:buSzPts val="1100"/>
              <a:buChar char="○"/>
              <a:defRPr/>
            </a:lvl8pPr>
            <a:lvl9pPr marL="7347150" lvl="8" indent="-532898">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16677059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62" y="5649000"/>
            <a:ext cx="14740800" cy="4638000"/>
          </a:xfrm>
          <a:prstGeom prst="rtTriangle">
            <a:avLst/>
          </a:prstGeom>
          <a:solidFill>
            <a:schemeClr val="lt2"/>
          </a:solidFill>
          <a:ln>
            <a:noFill/>
          </a:ln>
        </p:spPr>
        <p:txBody>
          <a:bodyPr spcFirstLastPara="1" wrap="square" lIns="163242" tIns="163242" rIns="163242" bIns="163242"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05" name="Google Shape;105;p10"/>
          <p:cNvSpPr/>
          <p:nvPr/>
        </p:nvSpPr>
        <p:spPr>
          <a:xfrm flipH="1">
            <a:off x="7165200" y="3101400"/>
            <a:ext cx="11122800" cy="7185600"/>
          </a:xfrm>
          <a:prstGeom prst="rtTriangle">
            <a:avLst/>
          </a:prstGeom>
          <a:solidFill>
            <a:schemeClr val="dk2"/>
          </a:solidFill>
          <a:ln>
            <a:noFill/>
          </a:ln>
        </p:spPr>
        <p:txBody>
          <a:bodyPr spcFirstLastPara="1" wrap="square" lIns="163242" tIns="163242" rIns="163242" bIns="163242"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06" name="Google Shape;106;p10"/>
          <p:cNvSpPr/>
          <p:nvPr/>
        </p:nvSpPr>
        <p:spPr>
          <a:xfrm>
            <a:off x="406450" y="412500"/>
            <a:ext cx="17475000" cy="9462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63242" tIns="163242" rIns="163242" bIns="163242"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07" name="Google Shape;107;p10"/>
          <p:cNvSpPr txBox="1">
            <a:spLocks noGrp="1"/>
          </p:cNvSpPr>
          <p:nvPr>
            <p:ph type="body" idx="1"/>
          </p:nvPr>
        </p:nvSpPr>
        <p:spPr>
          <a:xfrm>
            <a:off x="656050" y="8327000"/>
            <a:ext cx="14830200" cy="1210200"/>
          </a:xfrm>
          <a:prstGeom prst="rect">
            <a:avLst/>
          </a:prstGeom>
        </p:spPr>
        <p:txBody>
          <a:bodyPr spcFirstLastPara="1" wrap="square" lIns="163242" tIns="163242" rIns="163242" bIns="163242" anchor="b" anchorCtr="0">
            <a:normAutofit/>
          </a:bodyPr>
          <a:lstStyle>
            <a:lvl1pPr marL="816347" lvl="0" indent="-408172">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16740847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11138400" y="5668151"/>
            <a:ext cx="7149600" cy="4618800"/>
          </a:xfrm>
          <a:prstGeom prst="rtTriangle">
            <a:avLst/>
          </a:prstGeom>
          <a:solidFill>
            <a:schemeClr val="dk1"/>
          </a:solidFill>
          <a:ln>
            <a:noFill/>
          </a:ln>
        </p:spPr>
        <p:txBody>
          <a:bodyPr spcFirstLastPara="1" wrap="square" lIns="163242" tIns="163242" rIns="163242" bIns="163242"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grpSp>
        <p:nvGrpSpPr>
          <p:cNvPr id="111" name="Google Shape;111;p11"/>
          <p:cNvGrpSpPr/>
          <p:nvPr/>
        </p:nvGrpSpPr>
        <p:grpSpPr>
          <a:xfrm>
            <a:off x="11918444" y="8239267"/>
            <a:ext cx="5041904" cy="2048330"/>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grpSp>
      <p:grpSp>
        <p:nvGrpSpPr>
          <p:cNvPr id="115" name="Google Shape;115;p11"/>
          <p:cNvGrpSpPr/>
          <p:nvPr/>
        </p:nvGrpSpPr>
        <p:grpSpPr>
          <a:xfrm>
            <a:off x="398298" y="25"/>
            <a:ext cx="5590828" cy="2166617"/>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defTabSz="914393">
                <a:buClr>
                  <a:srgbClr val="000000"/>
                </a:buClr>
                <a:buFont typeface="Arial"/>
                <a:buNone/>
              </a:pPr>
              <a:endParaRPr sz="2500" kern="0">
                <a:solidFill>
                  <a:srgbClr val="000000"/>
                </a:solidFill>
                <a:ea typeface="ＭＳ Ｐゴシック" pitchFamily="80" charset="-128"/>
                <a:cs typeface="Arial"/>
                <a:sym typeface="Arial"/>
              </a:endParaRPr>
            </a:p>
          </p:txBody>
        </p:sp>
      </p:grpSp>
      <p:sp>
        <p:nvSpPr>
          <p:cNvPr id="119" name="Google Shape;119;p11"/>
          <p:cNvSpPr txBox="1">
            <a:spLocks noGrp="1"/>
          </p:cNvSpPr>
          <p:nvPr>
            <p:ph type="title" hasCustomPrompt="1"/>
          </p:nvPr>
        </p:nvSpPr>
        <p:spPr>
          <a:xfrm>
            <a:off x="2771700" y="2767700"/>
            <a:ext cx="12744600" cy="2759400"/>
          </a:xfrm>
          <a:prstGeom prst="rect">
            <a:avLst/>
          </a:prstGeom>
        </p:spPr>
        <p:txBody>
          <a:bodyPr spcFirstLastPara="1" wrap="square" lIns="163242" tIns="163242" rIns="163242" bIns="163242" anchor="ctr" anchorCtr="0">
            <a:normAutofit/>
          </a:bodyPr>
          <a:lstStyle>
            <a:lvl1pPr lvl="0" algn="ctr">
              <a:spcBef>
                <a:spcPts val="0"/>
              </a:spcBef>
              <a:spcAft>
                <a:spcPts val="0"/>
              </a:spcAft>
              <a:buClr>
                <a:schemeClr val="dk2"/>
              </a:buClr>
              <a:buSzPts val="8600"/>
              <a:buNone/>
              <a:defRPr sz="15400">
                <a:solidFill>
                  <a:schemeClr val="dk2"/>
                </a:solidFill>
              </a:defRPr>
            </a:lvl1pPr>
            <a:lvl2pPr lvl="1" algn="ctr">
              <a:spcBef>
                <a:spcPts val="0"/>
              </a:spcBef>
              <a:spcAft>
                <a:spcPts val="0"/>
              </a:spcAft>
              <a:buClr>
                <a:schemeClr val="dk2"/>
              </a:buClr>
              <a:buSzPts val="8600"/>
              <a:buNone/>
              <a:defRPr sz="15400">
                <a:solidFill>
                  <a:schemeClr val="dk2"/>
                </a:solidFill>
              </a:defRPr>
            </a:lvl2pPr>
            <a:lvl3pPr lvl="2" algn="ctr">
              <a:spcBef>
                <a:spcPts val="0"/>
              </a:spcBef>
              <a:spcAft>
                <a:spcPts val="0"/>
              </a:spcAft>
              <a:buClr>
                <a:schemeClr val="dk2"/>
              </a:buClr>
              <a:buSzPts val="8600"/>
              <a:buNone/>
              <a:defRPr sz="15400">
                <a:solidFill>
                  <a:schemeClr val="dk2"/>
                </a:solidFill>
              </a:defRPr>
            </a:lvl3pPr>
            <a:lvl4pPr lvl="3" algn="ctr">
              <a:spcBef>
                <a:spcPts val="0"/>
              </a:spcBef>
              <a:spcAft>
                <a:spcPts val="0"/>
              </a:spcAft>
              <a:buClr>
                <a:schemeClr val="dk2"/>
              </a:buClr>
              <a:buSzPts val="8600"/>
              <a:buNone/>
              <a:defRPr sz="15400">
                <a:solidFill>
                  <a:schemeClr val="dk2"/>
                </a:solidFill>
              </a:defRPr>
            </a:lvl4pPr>
            <a:lvl5pPr lvl="4" algn="ctr">
              <a:spcBef>
                <a:spcPts val="0"/>
              </a:spcBef>
              <a:spcAft>
                <a:spcPts val="0"/>
              </a:spcAft>
              <a:buClr>
                <a:schemeClr val="dk2"/>
              </a:buClr>
              <a:buSzPts val="8600"/>
              <a:buNone/>
              <a:defRPr sz="15400">
                <a:solidFill>
                  <a:schemeClr val="dk2"/>
                </a:solidFill>
              </a:defRPr>
            </a:lvl5pPr>
            <a:lvl6pPr lvl="5" algn="ctr">
              <a:spcBef>
                <a:spcPts val="0"/>
              </a:spcBef>
              <a:spcAft>
                <a:spcPts val="0"/>
              </a:spcAft>
              <a:buClr>
                <a:schemeClr val="dk2"/>
              </a:buClr>
              <a:buSzPts val="8600"/>
              <a:buNone/>
              <a:defRPr sz="15400">
                <a:solidFill>
                  <a:schemeClr val="dk2"/>
                </a:solidFill>
              </a:defRPr>
            </a:lvl6pPr>
            <a:lvl7pPr lvl="6" algn="ctr">
              <a:spcBef>
                <a:spcPts val="0"/>
              </a:spcBef>
              <a:spcAft>
                <a:spcPts val="0"/>
              </a:spcAft>
              <a:buClr>
                <a:schemeClr val="dk2"/>
              </a:buClr>
              <a:buSzPts val="8600"/>
              <a:buNone/>
              <a:defRPr sz="15400">
                <a:solidFill>
                  <a:schemeClr val="dk2"/>
                </a:solidFill>
              </a:defRPr>
            </a:lvl7pPr>
            <a:lvl8pPr lvl="7" algn="ctr">
              <a:spcBef>
                <a:spcPts val="0"/>
              </a:spcBef>
              <a:spcAft>
                <a:spcPts val="0"/>
              </a:spcAft>
              <a:buClr>
                <a:schemeClr val="dk2"/>
              </a:buClr>
              <a:buSzPts val="8600"/>
              <a:buNone/>
              <a:defRPr sz="15400">
                <a:solidFill>
                  <a:schemeClr val="dk2"/>
                </a:solidFill>
              </a:defRPr>
            </a:lvl8pPr>
            <a:lvl9pPr lvl="8" algn="ctr">
              <a:spcBef>
                <a:spcPts val="0"/>
              </a:spcBef>
              <a:spcAft>
                <a:spcPts val="0"/>
              </a:spcAft>
              <a:buClr>
                <a:schemeClr val="dk2"/>
              </a:buClr>
              <a:buSzPts val="8600"/>
              <a:buNone/>
              <a:defRPr sz="15400">
                <a:solidFill>
                  <a:schemeClr val="dk2"/>
                </a:solidFill>
              </a:defRPr>
            </a:lvl9pPr>
          </a:lstStyle>
          <a:p>
            <a:r>
              <a:t>xx%</a:t>
            </a:r>
          </a:p>
        </p:txBody>
      </p:sp>
      <p:sp>
        <p:nvSpPr>
          <p:cNvPr id="120" name="Google Shape;120;p11"/>
          <p:cNvSpPr txBox="1">
            <a:spLocks noGrp="1"/>
          </p:cNvSpPr>
          <p:nvPr>
            <p:ph type="body" idx="1"/>
          </p:nvPr>
        </p:nvSpPr>
        <p:spPr>
          <a:xfrm>
            <a:off x="2771700" y="5727701"/>
            <a:ext cx="12744600" cy="1282200"/>
          </a:xfrm>
          <a:prstGeom prst="rect">
            <a:avLst/>
          </a:prstGeom>
        </p:spPr>
        <p:txBody>
          <a:bodyPr spcFirstLastPara="1" wrap="square" lIns="163242" tIns="163242" rIns="163242" bIns="163242" anchor="t" anchorCtr="0">
            <a:normAutofit/>
          </a:bodyPr>
          <a:lstStyle>
            <a:lvl1pPr marL="816347" lvl="0" indent="-555572" algn="ctr">
              <a:spcBef>
                <a:spcPts val="0"/>
              </a:spcBef>
              <a:spcAft>
                <a:spcPts val="0"/>
              </a:spcAft>
              <a:buSzPts val="1300"/>
              <a:buChar char="●"/>
              <a:defRPr/>
            </a:lvl1pPr>
            <a:lvl2pPr marL="1632707" lvl="1" indent="-532898" algn="ctr">
              <a:spcBef>
                <a:spcPts val="0"/>
              </a:spcBef>
              <a:spcAft>
                <a:spcPts val="0"/>
              </a:spcAft>
              <a:buSzPts val="1100"/>
              <a:buChar char="○"/>
              <a:defRPr/>
            </a:lvl2pPr>
            <a:lvl3pPr marL="2449050" lvl="2" indent="-532898" algn="ctr">
              <a:spcBef>
                <a:spcPts val="0"/>
              </a:spcBef>
              <a:spcAft>
                <a:spcPts val="0"/>
              </a:spcAft>
              <a:buSzPts val="1100"/>
              <a:buChar char="■"/>
              <a:defRPr/>
            </a:lvl3pPr>
            <a:lvl4pPr marL="3265410" lvl="3" indent="-532898" algn="ctr">
              <a:spcBef>
                <a:spcPts val="0"/>
              </a:spcBef>
              <a:spcAft>
                <a:spcPts val="0"/>
              </a:spcAft>
              <a:buSzPts val="1100"/>
              <a:buChar char="●"/>
              <a:defRPr/>
            </a:lvl4pPr>
            <a:lvl5pPr marL="4081749" lvl="4" indent="-532898" algn="ctr">
              <a:spcBef>
                <a:spcPts val="0"/>
              </a:spcBef>
              <a:spcAft>
                <a:spcPts val="0"/>
              </a:spcAft>
              <a:buSzPts val="1100"/>
              <a:buChar char="○"/>
              <a:defRPr/>
            </a:lvl5pPr>
            <a:lvl6pPr marL="4898100" lvl="5" indent="-532898" algn="ctr">
              <a:spcBef>
                <a:spcPts val="0"/>
              </a:spcBef>
              <a:spcAft>
                <a:spcPts val="0"/>
              </a:spcAft>
              <a:buSzPts val="1100"/>
              <a:buChar char="■"/>
              <a:defRPr/>
            </a:lvl6pPr>
            <a:lvl7pPr marL="5714449" lvl="6" indent="-532898" algn="ctr">
              <a:spcBef>
                <a:spcPts val="0"/>
              </a:spcBef>
              <a:spcAft>
                <a:spcPts val="0"/>
              </a:spcAft>
              <a:buSzPts val="1100"/>
              <a:buChar char="●"/>
              <a:defRPr/>
            </a:lvl7pPr>
            <a:lvl8pPr marL="6530805" lvl="7" indent="-532898" algn="ctr">
              <a:spcBef>
                <a:spcPts val="0"/>
              </a:spcBef>
              <a:spcAft>
                <a:spcPts val="0"/>
              </a:spcAft>
              <a:buSzPts val="1100"/>
              <a:buChar char="○"/>
              <a:defRPr/>
            </a:lvl8pPr>
            <a:lvl9pPr marL="7347150" lvl="8" indent="-532898"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21748012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a:solidFill>
                  <a:srgbClr val="99F783"/>
                </a:solidFill>
              </a:rPr>
              <a:pPr/>
              <a:t>‹N°›</a:t>
            </a:fld>
            <a:endParaRPr>
              <a:solidFill>
                <a:srgbClr val="99F783"/>
              </a:solidFill>
            </a:endParaRPr>
          </a:p>
        </p:txBody>
      </p:sp>
    </p:spTree>
    <p:extLst>
      <p:ext uri="{BB962C8B-B14F-4D97-AF65-F5344CB8AC3E}">
        <p14:creationId xmlns:p14="http://schemas.microsoft.com/office/powerpoint/2010/main" xmlns="" val="312715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83" y="273076"/>
            <a:ext cx="5111750" cy="5853113"/>
          </a:xfrm>
        </p:spPr>
        <p:txBody>
          <a:bodyPr/>
          <a:lstStyle>
            <a:lvl1pPr>
              <a:defRPr sz="3200"/>
            </a:lvl1pPr>
            <a:lvl2pPr>
              <a:defRPr sz="29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26"/>
            <a:ext cx="3008314" cy="4691063"/>
          </a:xfrm>
        </p:spPr>
        <p:txBody>
          <a:bodyPr/>
          <a:lstStyle>
            <a:lvl1pPr marL="0" indent="0">
              <a:buNone/>
              <a:defRPr sz="1400"/>
            </a:lvl1pPr>
            <a:lvl2pPr marL="457139" indent="0">
              <a:buNone/>
              <a:defRPr sz="1200"/>
            </a:lvl2pPr>
            <a:lvl3pPr marL="914278" indent="0">
              <a:buNone/>
              <a:defRPr sz="1100"/>
            </a:lvl3pPr>
            <a:lvl4pPr marL="1371418" indent="0">
              <a:buNone/>
              <a:defRPr sz="900"/>
            </a:lvl4pPr>
            <a:lvl5pPr marL="1828557" indent="0">
              <a:buNone/>
              <a:defRPr sz="900"/>
            </a:lvl5pPr>
            <a:lvl6pPr marL="2285696" indent="0">
              <a:buNone/>
              <a:defRPr sz="900"/>
            </a:lvl6pPr>
            <a:lvl7pPr marL="2742830" indent="0">
              <a:buNone/>
              <a:defRPr sz="900"/>
            </a:lvl7pPr>
            <a:lvl8pPr marL="3199973" indent="0">
              <a:buNone/>
              <a:defRPr sz="900"/>
            </a:lvl8pPr>
            <a:lvl9pPr marL="365710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2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139" indent="0">
              <a:buNone/>
              <a:defRPr sz="2900"/>
            </a:lvl2pPr>
            <a:lvl3pPr marL="914278" indent="0">
              <a:buNone/>
              <a:defRPr sz="2300"/>
            </a:lvl3pPr>
            <a:lvl4pPr marL="1371418" indent="0">
              <a:buNone/>
              <a:defRPr sz="2000"/>
            </a:lvl4pPr>
            <a:lvl5pPr marL="1828557" indent="0">
              <a:buNone/>
              <a:defRPr sz="2000"/>
            </a:lvl5pPr>
            <a:lvl6pPr marL="2285696" indent="0">
              <a:buNone/>
              <a:defRPr sz="2000"/>
            </a:lvl6pPr>
            <a:lvl7pPr marL="2742830" indent="0">
              <a:buNone/>
              <a:defRPr sz="2000"/>
            </a:lvl7pPr>
            <a:lvl8pPr marL="3199973" indent="0">
              <a:buNone/>
              <a:defRPr sz="2000"/>
            </a:lvl8pPr>
            <a:lvl9pPr marL="3657106" indent="0">
              <a:buNone/>
              <a:defRPr sz="2000"/>
            </a:lvl9pPr>
          </a:lstStyle>
          <a:p>
            <a:endParaRPr lang="en-US"/>
          </a:p>
        </p:txBody>
      </p:sp>
      <p:sp>
        <p:nvSpPr>
          <p:cNvPr id="4" name="Text Placeholder 3"/>
          <p:cNvSpPr>
            <a:spLocks noGrp="1"/>
          </p:cNvSpPr>
          <p:nvPr>
            <p:ph type="body" sz="half" idx="2"/>
          </p:nvPr>
        </p:nvSpPr>
        <p:spPr>
          <a:xfrm>
            <a:off x="1792288" y="5367362"/>
            <a:ext cx="5486400" cy="804863"/>
          </a:xfrm>
        </p:spPr>
        <p:txBody>
          <a:bodyPr/>
          <a:lstStyle>
            <a:lvl1pPr marL="0" indent="0">
              <a:buNone/>
              <a:defRPr sz="1400"/>
            </a:lvl1pPr>
            <a:lvl2pPr marL="457139" indent="0">
              <a:buNone/>
              <a:defRPr sz="1200"/>
            </a:lvl2pPr>
            <a:lvl3pPr marL="914278" indent="0">
              <a:buNone/>
              <a:defRPr sz="1100"/>
            </a:lvl3pPr>
            <a:lvl4pPr marL="1371418" indent="0">
              <a:buNone/>
              <a:defRPr sz="900"/>
            </a:lvl4pPr>
            <a:lvl5pPr marL="1828557" indent="0">
              <a:buNone/>
              <a:defRPr sz="900"/>
            </a:lvl5pPr>
            <a:lvl6pPr marL="2285696" indent="0">
              <a:buNone/>
              <a:defRPr sz="900"/>
            </a:lvl6pPr>
            <a:lvl7pPr marL="2742830" indent="0">
              <a:buNone/>
              <a:defRPr sz="900"/>
            </a:lvl7pPr>
            <a:lvl8pPr marL="3199973" indent="0">
              <a:buNone/>
              <a:defRPr sz="900"/>
            </a:lvl8pPr>
            <a:lvl9pPr marL="365710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9" tIns="45719" rIns="91439" bIns="4571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4"/>
          </a:xfrm>
          <a:prstGeom prst="rect">
            <a:avLst/>
          </a:prstGeom>
        </p:spPr>
        <p:txBody>
          <a:bodyPr vert="horz" lIns="91439" tIns="45719" rIns="91439"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1"/>
            <a:ext cx="2133600" cy="365126"/>
          </a:xfrm>
          <a:prstGeom prst="rect">
            <a:avLst/>
          </a:prstGeom>
        </p:spPr>
        <p:txBody>
          <a:bodyPr vert="horz" lIns="91439" tIns="45719" rIns="91439" bIns="45719" rtlCol="0" anchor="ctr"/>
          <a:lstStyle>
            <a:lvl1pPr algn="l">
              <a:defRPr sz="1200">
                <a:solidFill>
                  <a:schemeClr val="tx1">
                    <a:tint val="75000"/>
                  </a:schemeClr>
                </a:solidFill>
              </a:defRPr>
            </a:lvl1pPr>
          </a:lstStyle>
          <a:p>
            <a:fld id="{1D8BD707-D9CF-40AE-B4C6-C98DA3205C09}" type="datetimeFigureOut">
              <a:rPr lang="en-US" smtClean="0"/>
              <a:pPr/>
              <a:t>5/22/2023</a:t>
            </a:fld>
            <a:endParaRPr lang="en-US"/>
          </a:p>
        </p:txBody>
      </p:sp>
      <p:sp>
        <p:nvSpPr>
          <p:cNvPr id="5" name="Footer Placeholder 4"/>
          <p:cNvSpPr>
            <a:spLocks noGrp="1"/>
          </p:cNvSpPr>
          <p:nvPr>
            <p:ph type="ftr" sz="quarter" idx="3"/>
          </p:nvPr>
        </p:nvSpPr>
        <p:spPr>
          <a:xfrm>
            <a:off x="3124200" y="6356361"/>
            <a:ext cx="2895600" cy="365126"/>
          </a:xfrm>
          <a:prstGeom prst="rect">
            <a:avLst/>
          </a:prstGeom>
        </p:spPr>
        <p:txBody>
          <a:bodyPr vert="horz" lIns="91439" tIns="45719" rIns="91439" bIns="4571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1"/>
            <a:ext cx="2133600" cy="365126"/>
          </a:xfrm>
          <a:prstGeom prst="rect">
            <a:avLst/>
          </a:prstGeom>
        </p:spPr>
        <p:txBody>
          <a:bodyPr vert="horz" lIns="91439" tIns="45719" rIns="91439" bIns="45719"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8" rtl="0" eaLnBrk="1" latinLnBrk="0" hangingPunct="1">
        <a:spcBef>
          <a:spcPct val="0"/>
        </a:spcBef>
        <a:buNone/>
        <a:defRPr sz="4500" kern="1200">
          <a:solidFill>
            <a:schemeClr val="tx1"/>
          </a:solidFill>
          <a:latin typeface="+mj-lt"/>
          <a:ea typeface="+mj-ea"/>
          <a:cs typeface="+mj-cs"/>
        </a:defRPr>
      </a:lvl1pPr>
    </p:titleStyle>
    <p:bodyStyle>
      <a:lvl1pPr marL="342854" indent="-342854" algn="l" defTabSz="9142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6" indent="-285716" algn="l" defTabSz="914278"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42848" indent="-228570" algn="l" defTabSz="914278"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99987" indent="-228570" algn="l" defTabSz="9142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6" indent="-228570" algn="l" defTabSz="9142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62" indent="-228570" algn="l" defTabSz="9142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83" indent="-228570" algn="l" defTabSz="9142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7" indent="-228570" algn="l" defTabSz="9142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1" indent="-228570" algn="l" defTabSz="9142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8" rtl="0" eaLnBrk="1" latinLnBrk="0" hangingPunct="1">
        <a:defRPr sz="1800" kern="1200">
          <a:solidFill>
            <a:schemeClr val="tx1"/>
          </a:solidFill>
          <a:latin typeface="+mn-lt"/>
          <a:ea typeface="+mn-ea"/>
          <a:cs typeface="+mn-cs"/>
        </a:defRPr>
      </a:lvl1pPr>
      <a:lvl2pPr marL="457139"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8" algn="l" defTabSz="914278" rtl="0" eaLnBrk="1" latinLnBrk="0" hangingPunct="1">
        <a:defRPr sz="1800" kern="1200">
          <a:solidFill>
            <a:schemeClr val="tx1"/>
          </a:solidFill>
          <a:latin typeface="+mn-lt"/>
          <a:ea typeface="+mn-ea"/>
          <a:cs typeface="+mn-cs"/>
        </a:defRPr>
      </a:lvl4pPr>
      <a:lvl5pPr marL="1828557"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0" algn="l" defTabSz="914278" rtl="0" eaLnBrk="1" latinLnBrk="0" hangingPunct="1">
        <a:defRPr sz="1800" kern="1200">
          <a:solidFill>
            <a:schemeClr val="tx1"/>
          </a:solidFill>
          <a:latin typeface="+mn-lt"/>
          <a:ea typeface="+mn-ea"/>
          <a:cs typeface="+mn-cs"/>
        </a:defRPr>
      </a:lvl7pPr>
      <a:lvl8pPr marL="3199973" algn="l" defTabSz="914278" rtl="0" eaLnBrk="1" latinLnBrk="0" hangingPunct="1">
        <a:defRPr sz="1800" kern="1200">
          <a:solidFill>
            <a:schemeClr val="tx1"/>
          </a:solidFill>
          <a:latin typeface="+mn-lt"/>
          <a:ea typeface="+mn-ea"/>
          <a:cs typeface="+mn-cs"/>
        </a:defRPr>
      </a:lvl8pPr>
      <a:lvl9pPr marL="3657106" algn="l" defTabSz="9142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890051"/>
            <a:ext cx="17041200" cy="1145400"/>
          </a:xfrm>
          <a:prstGeom prst="rect">
            <a:avLst/>
          </a:prstGeom>
          <a:noFill/>
          <a:ln>
            <a:noFill/>
          </a:ln>
        </p:spPr>
        <p:txBody>
          <a:bodyPr spcFirstLastPara="1" wrap="square" lIns="163242" tIns="163242" rIns="163242" bIns="163242"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623400" y="2304950"/>
            <a:ext cx="17041200" cy="6782400"/>
          </a:xfrm>
          <a:prstGeom prst="rect">
            <a:avLst/>
          </a:prstGeom>
          <a:noFill/>
          <a:ln>
            <a:noFill/>
          </a:ln>
        </p:spPr>
        <p:txBody>
          <a:bodyPr spcFirstLastPara="1" wrap="square" lIns="163242" tIns="163242" rIns="163242" bIns="163242"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16781468" y="9087336"/>
            <a:ext cx="1097400" cy="787200"/>
          </a:xfrm>
          <a:prstGeom prst="rect">
            <a:avLst/>
          </a:prstGeom>
          <a:noFill/>
          <a:ln>
            <a:noFill/>
          </a:ln>
        </p:spPr>
        <p:txBody>
          <a:bodyPr spcFirstLastPara="1" wrap="square" lIns="163242" tIns="163242" rIns="163242" bIns="163242" anchor="ctr" anchorCtr="0">
            <a:normAutofit/>
          </a:bodyPr>
          <a:lstStyle>
            <a:lvl1pPr lvl="0" algn="r">
              <a:buNone/>
              <a:defRPr sz="1800">
                <a:solidFill>
                  <a:schemeClr val="dk2"/>
                </a:solidFill>
                <a:latin typeface="Nunito"/>
                <a:ea typeface="Nunito"/>
                <a:cs typeface="Nunito"/>
                <a:sym typeface="Nunito"/>
              </a:defRPr>
            </a:lvl1pPr>
            <a:lvl2pPr lvl="1" algn="r">
              <a:buNone/>
              <a:defRPr sz="1800">
                <a:solidFill>
                  <a:schemeClr val="dk2"/>
                </a:solidFill>
                <a:latin typeface="Nunito"/>
                <a:ea typeface="Nunito"/>
                <a:cs typeface="Nunito"/>
                <a:sym typeface="Nunito"/>
              </a:defRPr>
            </a:lvl2pPr>
            <a:lvl3pPr lvl="2" algn="r">
              <a:buNone/>
              <a:defRPr sz="1800">
                <a:solidFill>
                  <a:schemeClr val="dk2"/>
                </a:solidFill>
                <a:latin typeface="Nunito"/>
                <a:ea typeface="Nunito"/>
                <a:cs typeface="Nunito"/>
                <a:sym typeface="Nunito"/>
              </a:defRPr>
            </a:lvl3pPr>
            <a:lvl4pPr lvl="3" algn="r">
              <a:buNone/>
              <a:defRPr sz="1800">
                <a:solidFill>
                  <a:schemeClr val="dk2"/>
                </a:solidFill>
                <a:latin typeface="Nunito"/>
                <a:ea typeface="Nunito"/>
                <a:cs typeface="Nunito"/>
                <a:sym typeface="Nunito"/>
              </a:defRPr>
            </a:lvl4pPr>
            <a:lvl5pPr lvl="4" algn="r">
              <a:buNone/>
              <a:defRPr sz="1800">
                <a:solidFill>
                  <a:schemeClr val="dk2"/>
                </a:solidFill>
                <a:latin typeface="Nunito"/>
                <a:ea typeface="Nunito"/>
                <a:cs typeface="Nunito"/>
                <a:sym typeface="Nunito"/>
              </a:defRPr>
            </a:lvl5pPr>
            <a:lvl6pPr lvl="5" algn="r">
              <a:buNone/>
              <a:defRPr sz="1800">
                <a:solidFill>
                  <a:schemeClr val="dk2"/>
                </a:solidFill>
                <a:latin typeface="Nunito"/>
                <a:ea typeface="Nunito"/>
                <a:cs typeface="Nunito"/>
                <a:sym typeface="Nunito"/>
              </a:defRPr>
            </a:lvl6pPr>
            <a:lvl7pPr lvl="6" algn="r">
              <a:buNone/>
              <a:defRPr sz="1800">
                <a:solidFill>
                  <a:schemeClr val="dk2"/>
                </a:solidFill>
                <a:latin typeface="Nunito"/>
                <a:ea typeface="Nunito"/>
                <a:cs typeface="Nunito"/>
                <a:sym typeface="Nunito"/>
              </a:defRPr>
            </a:lvl7pPr>
            <a:lvl8pPr lvl="7" algn="r">
              <a:buNone/>
              <a:defRPr sz="1800">
                <a:solidFill>
                  <a:schemeClr val="dk2"/>
                </a:solidFill>
                <a:latin typeface="Nunito"/>
                <a:ea typeface="Nunito"/>
                <a:cs typeface="Nunito"/>
                <a:sym typeface="Nunito"/>
              </a:defRPr>
            </a:lvl8pPr>
            <a:lvl9pPr lvl="8" algn="r">
              <a:buNone/>
              <a:defRPr sz="1800">
                <a:solidFill>
                  <a:schemeClr val="dk2"/>
                </a:solidFill>
                <a:latin typeface="Nunito"/>
                <a:ea typeface="Nunito"/>
                <a:cs typeface="Nunito"/>
                <a:sym typeface="Nunito"/>
              </a:defRPr>
            </a:lvl9pPr>
          </a:lstStyle>
          <a:p>
            <a:pPr>
              <a:buClr>
                <a:srgbClr val="000000"/>
              </a:buClr>
            </a:pPr>
            <a:fld id="{00000000-1234-1234-1234-123412341234}" type="slidenum">
              <a:rPr lang="fr-FR" kern="0" smtClean="0">
                <a:solidFill>
                  <a:srgbClr val="99F783"/>
                </a:solidFill>
              </a:rPr>
              <a:pPr>
                <a:buClr>
                  <a:srgbClr val="000000"/>
                </a:buClr>
              </a:pPr>
              <a:t>‹N°›</a:t>
            </a:fld>
            <a:endParaRPr lang="fr-FR" kern="0">
              <a:solidFill>
                <a:srgbClr val="99F783"/>
              </a:solidFill>
            </a:endParaRPr>
          </a:p>
        </p:txBody>
      </p:sp>
    </p:spTree>
    <p:extLst>
      <p:ext uri="{BB962C8B-B14F-4D97-AF65-F5344CB8AC3E}">
        <p14:creationId xmlns:p14="http://schemas.microsoft.com/office/powerpoint/2010/main" xmlns="" val="201369409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2000">
        <p:push/>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890051"/>
            <a:ext cx="17041200" cy="1145400"/>
          </a:xfrm>
          <a:prstGeom prst="rect">
            <a:avLst/>
          </a:prstGeom>
          <a:noFill/>
          <a:ln>
            <a:noFill/>
          </a:ln>
        </p:spPr>
        <p:txBody>
          <a:bodyPr spcFirstLastPara="1" wrap="square" lIns="163242" tIns="163242" rIns="163242" bIns="163242"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623400" y="2304950"/>
            <a:ext cx="17041200" cy="6782400"/>
          </a:xfrm>
          <a:prstGeom prst="rect">
            <a:avLst/>
          </a:prstGeom>
          <a:noFill/>
          <a:ln>
            <a:noFill/>
          </a:ln>
        </p:spPr>
        <p:txBody>
          <a:bodyPr spcFirstLastPara="1" wrap="square" lIns="163242" tIns="163242" rIns="163242" bIns="163242"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16781468" y="9087336"/>
            <a:ext cx="1097400" cy="787200"/>
          </a:xfrm>
          <a:prstGeom prst="rect">
            <a:avLst/>
          </a:prstGeom>
          <a:noFill/>
          <a:ln>
            <a:noFill/>
          </a:ln>
        </p:spPr>
        <p:txBody>
          <a:bodyPr spcFirstLastPara="1" wrap="square" lIns="163242" tIns="163242" rIns="163242" bIns="163242" anchor="ctr" anchorCtr="0">
            <a:normAutofit/>
          </a:bodyPr>
          <a:lstStyle>
            <a:lvl1pPr lvl="0" algn="r">
              <a:buNone/>
              <a:defRPr sz="1800">
                <a:solidFill>
                  <a:schemeClr val="dk2"/>
                </a:solidFill>
                <a:latin typeface="Nunito"/>
                <a:ea typeface="Nunito"/>
                <a:cs typeface="Nunito"/>
                <a:sym typeface="Nunito"/>
              </a:defRPr>
            </a:lvl1pPr>
            <a:lvl2pPr lvl="1" algn="r">
              <a:buNone/>
              <a:defRPr sz="1800">
                <a:solidFill>
                  <a:schemeClr val="dk2"/>
                </a:solidFill>
                <a:latin typeface="Nunito"/>
                <a:ea typeface="Nunito"/>
                <a:cs typeface="Nunito"/>
                <a:sym typeface="Nunito"/>
              </a:defRPr>
            </a:lvl2pPr>
            <a:lvl3pPr lvl="2" algn="r">
              <a:buNone/>
              <a:defRPr sz="1800">
                <a:solidFill>
                  <a:schemeClr val="dk2"/>
                </a:solidFill>
                <a:latin typeface="Nunito"/>
                <a:ea typeface="Nunito"/>
                <a:cs typeface="Nunito"/>
                <a:sym typeface="Nunito"/>
              </a:defRPr>
            </a:lvl3pPr>
            <a:lvl4pPr lvl="3" algn="r">
              <a:buNone/>
              <a:defRPr sz="1800">
                <a:solidFill>
                  <a:schemeClr val="dk2"/>
                </a:solidFill>
                <a:latin typeface="Nunito"/>
                <a:ea typeface="Nunito"/>
                <a:cs typeface="Nunito"/>
                <a:sym typeface="Nunito"/>
              </a:defRPr>
            </a:lvl4pPr>
            <a:lvl5pPr lvl="4" algn="r">
              <a:buNone/>
              <a:defRPr sz="1800">
                <a:solidFill>
                  <a:schemeClr val="dk2"/>
                </a:solidFill>
                <a:latin typeface="Nunito"/>
                <a:ea typeface="Nunito"/>
                <a:cs typeface="Nunito"/>
                <a:sym typeface="Nunito"/>
              </a:defRPr>
            </a:lvl5pPr>
            <a:lvl6pPr lvl="5" algn="r">
              <a:buNone/>
              <a:defRPr sz="1800">
                <a:solidFill>
                  <a:schemeClr val="dk2"/>
                </a:solidFill>
                <a:latin typeface="Nunito"/>
                <a:ea typeface="Nunito"/>
                <a:cs typeface="Nunito"/>
                <a:sym typeface="Nunito"/>
              </a:defRPr>
            </a:lvl6pPr>
            <a:lvl7pPr lvl="6" algn="r">
              <a:buNone/>
              <a:defRPr sz="1800">
                <a:solidFill>
                  <a:schemeClr val="dk2"/>
                </a:solidFill>
                <a:latin typeface="Nunito"/>
                <a:ea typeface="Nunito"/>
                <a:cs typeface="Nunito"/>
                <a:sym typeface="Nunito"/>
              </a:defRPr>
            </a:lvl7pPr>
            <a:lvl8pPr lvl="7" algn="r">
              <a:buNone/>
              <a:defRPr sz="1800">
                <a:solidFill>
                  <a:schemeClr val="dk2"/>
                </a:solidFill>
                <a:latin typeface="Nunito"/>
                <a:ea typeface="Nunito"/>
                <a:cs typeface="Nunito"/>
                <a:sym typeface="Nunito"/>
              </a:defRPr>
            </a:lvl8pPr>
            <a:lvl9pPr lvl="8" algn="r">
              <a:buNone/>
              <a:defRPr sz="1800">
                <a:solidFill>
                  <a:schemeClr val="dk2"/>
                </a:solidFill>
                <a:latin typeface="Nunito"/>
                <a:ea typeface="Nunito"/>
                <a:cs typeface="Nunito"/>
                <a:sym typeface="Nunito"/>
              </a:defRPr>
            </a:lvl9pPr>
          </a:lstStyle>
          <a:p>
            <a:pPr defTabSz="914286">
              <a:buClr>
                <a:srgbClr val="000000"/>
              </a:buClr>
            </a:pPr>
            <a:fld id="{00000000-1234-1234-1234-123412341234}" type="slidenum">
              <a:rPr lang="fr-FR" kern="0" smtClean="0">
                <a:solidFill>
                  <a:srgbClr val="99F783"/>
                </a:solidFill>
              </a:rPr>
              <a:pPr defTabSz="914286">
                <a:buClr>
                  <a:srgbClr val="000000"/>
                </a:buClr>
              </a:pPr>
              <a:t>‹N°›</a:t>
            </a:fld>
            <a:endParaRPr lang="fr-FR" kern="0">
              <a:solidFill>
                <a:srgbClr val="99F783"/>
              </a:solidFill>
            </a:endParaRPr>
          </a:p>
        </p:txBody>
      </p:sp>
    </p:spTree>
    <p:extLst>
      <p:ext uri="{BB962C8B-B14F-4D97-AF65-F5344CB8AC3E}">
        <p14:creationId xmlns:p14="http://schemas.microsoft.com/office/powerpoint/2010/main" xmlns="" val="146189396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slow" p14:dur="2000">
        <p:push/>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890051"/>
            <a:ext cx="17041200" cy="1145400"/>
          </a:xfrm>
          <a:prstGeom prst="rect">
            <a:avLst/>
          </a:prstGeom>
          <a:noFill/>
          <a:ln>
            <a:noFill/>
          </a:ln>
        </p:spPr>
        <p:txBody>
          <a:bodyPr spcFirstLastPara="1" wrap="square" lIns="163242" tIns="163242" rIns="163242" bIns="163242"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623400" y="2304950"/>
            <a:ext cx="17041200" cy="6782400"/>
          </a:xfrm>
          <a:prstGeom prst="rect">
            <a:avLst/>
          </a:prstGeom>
          <a:noFill/>
          <a:ln>
            <a:noFill/>
          </a:ln>
        </p:spPr>
        <p:txBody>
          <a:bodyPr spcFirstLastPara="1" wrap="square" lIns="163242" tIns="163242" rIns="163242" bIns="163242"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16781468" y="9087336"/>
            <a:ext cx="1097400" cy="787200"/>
          </a:xfrm>
          <a:prstGeom prst="rect">
            <a:avLst/>
          </a:prstGeom>
          <a:noFill/>
          <a:ln>
            <a:noFill/>
          </a:ln>
        </p:spPr>
        <p:txBody>
          <a:bodyPr spcFirstLastPara="1" wrap="square" lIns="163242" tIns="163242" rIns="163242" bIns="163242" anchor="ctr" anchorCtr="0">
            <a:normAutofit/>
          </a:bodyPr>
          <a:lstStyle>
            <a:lvl1pPr lvl="0" algn="r">
              <a:buNone/>
              <a:defRPr sz="1800">
                <a:solidFill>
                  <a:schemeClr val="dk2"/>
                </a:solidFill>
                <a:latin typeface="Nunito"/>
                <a:ea typeface="Nunito"/>
                <a:cs typeface="Nunito"/>
                <a:sym typeface="Nunito"/>
              </a:defRPr>
            </a:lvl1pPr>
            <a:lvl2pPr lvl="1" algn="r">
              <a:buNone/>
              <a:defRPr sz="1800">
                <a:solidFill>
                  <a:schemeClr val="dk2"/>
                </a:solidFill>
                <a:latin typeface="Nunito"/>
                <a:ea typeface="Nunito"/>
                <a:cs typeface="Nunito"/>
                <a:sym typeface="Nunito"/>
              </a:defRPr>
            </a:lvl2pPr>
            <a:lvl3pPr lvl="2" algn="r">
              <a:buNone/>
              <a:defRPr sz="1800">
                <a:solidFill>
                  <a:schemeClr val="dk2"/>
                </a:solidFill>
                <a:latin typeface="Nunito"/>
                <a:ea typeface="Nunito"/>
                <a:cs typeface="Nunito"/>
                <a:sym typeface="Nunito"/>
              </a:defRPr>
            </a:lvl3pPr>
            <a:lvl4pPr lvl="3" algn="r">
              <a:buNone/>
              <a:defRPr sz="1800">
                <a:solidFill>
                  <a:schemeClr val="dk2"/>
                </a:solidFill>
                <a:latin typeface="Nunito"/>
                <a:ea typeface="Nunito"/>
                <a:cs typeface="Nunito"/>
                <a:sym typeface="Nunito"/>
              </a:defRPr>
            </a:lvl4pPr>
            <a:lvl5pPr lvl="4" algn="r">
              <a:buNone/>
              <a:defRPr sz="1800">
                <a:solidFill>
                  <a:schemeClr val="dk2"/>
                </a:solidFill>
                <a:latin typeface="Nunito"/>
                <a:ea typeface="Nunito"/>
                <a:cs typeface="Nunito"/>
                <a:sym typeface="Nunito"/>
              </a:defRPr>
            </a:lvl5pPr>
            <a:lvl6pPr lvl="5" algn="r">
              <a:buNone/>
              <a:defRPr sz="1800">
                <a:solidFill>
                  <a:schemeClr val="dk2"/>
                </a:solidFill>
                <a:latin typeface="Nunito"/>
                <a:ea typeface="Nunito"/>
                <a:cs typeface="Nunito"/>
                <a:sym typeface="Nunito"/>
              </a:defRPr>
            </a:lvl6pPr>
            <a:lvl7pPr lvl="6" algn="r">
              <a:buNone/>
              <a:defRPr sz="1800">
                <a:solidFill>
                  <a:schemeClr val="dk2"/>
                </a:solidFill>
                <a:latin typeface="Nunito"/>
                <a:ea typeface="Nunito"/>
                <a:cs typeface="Nunito"/>
                <a:sym typeface="Nunito"/>
              </a:defRPr>
            </a:lvl7pPr>
            <a:lvl8pPr lvl="7" algn="r">
              <a:buNone/>
              <a:defRPr sz="1800">
                <a:solidFill>
                  <a:schemeClr val="dk2"/>
                </a:solidFill>
                <a:latin typeface="Nunito"/>
                <a:ea typeface="Nunito"/>
                <a:cs typeface="Nunito"/>
                <a:sym typeface="Nunito"/>
              </a:defRPr>
            </a:lvl8pPr>
            <a:lvl9pPr lvl="8" algn="r">
              <a:buNone/>
              <a:defRPr sz="1800">
                <a:solidFill>
                  <a:schemeClr val="dk2"/>
                </a:solidFill>
                <a:latin typeface="Nunito"/>
                <a:ea typeface="Nunito"/>
                <a:cs typeface="Nunito"/>
                <a:sym typeface="Nunito"/>
              </a:defRPr>
            </a:lvl9pPr>
          </a:lstStyle>
          <a:p>
            <a:pPr defTabSz="914307">
              <a:buClr>
                <a:srgbClr val="000000"/>
              </a:buClr>
            </a:pPr>
            <a:fld id="{00000000-1234-1234-1234-123412341234}" type="slidenum">
              <a:rPr lang="fr-FR" kern="0" smtClean="0">
                <a:solidFill>
                  <a:srgbClr val="99F783"/>
                </a:solidFill>
              </a:rPr>
              <a:pPr defTabSz="914307">
                <a:buClr>
                  <a:srgbClr val="000000"/>
                </a:buClr>
              </a:pPr>
              <a:t>‹N°›</a:t>
            </a:fld>
            <a:endParaRPr lang="fr-FR" kern="0">
              <a:solidFill>
                <a:srgbClr val="99F783"/>
              </a:solidFill>
            </a:endParaRPr>
          </a:p>
        </p:txBody>
      </p:sp>
    </p:spTree>
    <p:extLst>
      <p:ext uri="{BB962C8B-B14F-4D97-AF65-F5344CB8AC3E}">
        <p14:creationId xmlns:p14="http://schemas.microsoft.com/office/powerpoint/2010/main" xmlns="" val="1082588120"/>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xmlns="" Requires="p14">
      <p:transition spd="slow" p14:dur="2000">
        <p:push/>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890051"/>
            <a:ext cx="17041200" cy="1145400"/>
          </a:xfrm>
          <a:prstGeom prst="rect">
            <a:avLst/>
          </a:prstGeom>
          <a:noFill/>
          <a:ln>
            <a:noFill/>
          </a:ln>
        </p:spPr>
        <p:txBody>
          <a:bodyPr spcFirstLastPara="1" wrap="square" lIns="163245" tIns="163245" rIns="163245" bIns="16324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623400" y="2304950"/>
            <a:ext cx="17041200" cy="6782400"/>
          </a:xfrm>
          <a:prstGeom prst="rect">
            <a:avLst/>
          </a:prstGeom>
          <a:noFill/>
          <a:ln>
            <a:noFill/>
          </a:ln>
        </p:spPr>
        <p:txBody>
          <a:bodyPr spcFirstLastPara="1" wrap="square" lIns="163245" tIns="163245" rIns="163245" bIns="16324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16781468" y="9087336"/>
            <a:ext cx="1097400" cy="787200"/>
          </a:xfrm>
          <a:prstGeom prst="rect">
            <a:avLst/>
          </a:prstGeom>
          <a:noFill/>
          <a:ln>
            <a:noFill/>
          </a:ln>
        </p:spPr>
        <p:txBody>
          <a:bodyPr spcFirstLastPara="1" wrap="square" lIns="163245" tIns="163245" rIns="163245" bIns="163245" anchor="ctr" anchorCtr="0">
            <a:normAutofit/>
          </a:bodyPr>
          <a:lstStyle>
            <a:lvl1pPr lvl="0" algn="r">
              <a:buNone/>
              <a:defRPr sz="1800">
                <a:solidFill>
                  <a:schemeClr val="dk2"/>
                </a:solidFill>
                <a:latin typeface="Nunito"/>
                <a:ea typeface="Nunito"/>
                <a:cs typeface="Nunito"/>
                <a:sym typeface="Nunito"/>
              </a:defRPr>
            </a:lvl1pPr>
            <a:lvl2pPr lvl="1" algn="r">
              <a:buNone/>
              <a:defRPr sz="1800">
                <a:solidFill>
                  <a:schemeClr val="dk2"/>
                </a:solidFill>
                <a:latin typeface="Nunito"/>
                <a:ea typeface="Nunito"/>
                <a:cs typeface="Nunito"/>
                <a:sym typeface="Nunito"/>
              </a:defRPr>
            </a:lvl2pPr>
            <a:lvl3pPr lvl="2" algn="r">
              <a:buNone/>
              <a:defRPr sz="1800">
                <a:solidFill>
                  <a:schemeClr val="dk2"/>
                </a:solidFill>
                <a:latin typeface="Nunito"/>
                <a:ea typeface="Nunito"/>
                <a:cs typeface="Nunito"/>
                <a:sym typeface="Nunito"/>
              </a:defRPr>
            </a:lvl3pPr>
            <a:lvl4pPr lvl="3" algn="r">
              <a:buNone/>
              <a:defRPr sz="1800">
                <a:solidFill>
                  <a:schemeClr val="dk2"/>
                </a:solidFill>
                <a:latin typeface="Nunito"/>
                <a:ea typeface="Nunito"/>
                <a:cs typeface="Nunito"/>
                <a:sym typeface="Nunito"/>
              </a:defRPr>
            </a:lvl4pPr>
            <a:lvl5pPr lvl="4" algn="r">
              <a:buNone/>
              <a:defRPr sz="1800">
                <a:solidFill>
                  <a:schemeClr val="dk2"/>
                </a:solidFill>
                <a:latin typeface="Nunito"/>
                <a:ea typeface="Nunito"/>
                <a:cs typeface="Nunito"/>
                <a:sym typeface="Nunito"/>
              </a:defRPr>
            </a:lvl5pPr>
            <a:lvl6pPr lvl="5" algn="r">
              <a:buNone/>
              <a:defRPr sz="1800">
                <a:solidFill>
                  <a:schemeClr val="dk2"/>
                </a:solidFill>
                <a:latin typeface="Nunito"/>
                <a:ea typeface="Nunito"/>
                <a:cs typeface="Nunito"/>
                <a:sym typeface="Nunito"/>
              </a:defRPr>
            </a:lvl6pPr>
            <a:lvl7pPr lvl="6" algn="r">
              <a:buNone/>
              <a:defRPr sz="1800">
                <a:solidFill>
                  <a:schemeClr val="dk2"/>
                </a:solidFill>
                <a:latin typeface="Nunito"/>
                <a:ea typeface="Nunito"/>
                <a:cs typeface="Nunito"/>
                <a:sym typeface="Nunito"/>
              </a:defRPr>
            </a:lvl7pPr>
            <a:lvl8pPr lvl="7" algn="r">
              <a:buNone/>
              <a:defRPr sz="1800">
                <a:solidFill>
                  <a:schemeClr val="dk2"/>
                </a:solidFill>
                <a:latin typeface="Nunito"/>
                <a:ea typeface="Nunito"/>
                <a:cs typeface="Nunito"/>
                <a:sym typeface="Nunito"/>
              </a:defRPr>
            </a:lvl8pPr>
            <a:lvl9pPr lvl="8" algn="r">
              <a:buNone/>
              <a:defRPr sz="1800">
                <a:solidFill>
                  <a:schemeClr val="dk2"/>
                </a:solidFill>
                <a:latin typeface="Nunito"/>
                <a:ea typeface="Nunito"/>
                <a:cs typeface="Nunito"/>
                <a:sym typeface="Nunito"/>
              </a:defRPr>
            </a:lvl9pPr>
          </a:lstStyle>
          <a:p>
            <a:pPr defTabSz="914357">
              <a:buClr>
                <a:srgbClr val="000000"/>
              </a:buClr>
            </a:pPr>
            <a:fld id="{00000000-1234-1234-1234-123412341234}" type="slidenum">
              <a:rPr lang="fr-FR" kern="0" smtClean="0">
                <a:solidFill>
                  <a:srgbClr val="99F783"/>
                </a:solidFill>
              </a:rPr>
              <a:pPr defTabSz="914357">
                <a:buClr>
                  <a:srgbClr val="000000"/>
                </a:buClr>
              </a:pPr>
              <a:t>‹N°›</a:t>
            </a:fld>
            <a:endParaRPr lang="fr-FR" kern="0">
              <a:solidFill>
                <a:srgbClr val="99F783"/>
              </a:solidFill>
            </a:endParaRPr>
          </a:p>
        </p:txBody>
      </p:sp>
    </p:spTree>
    <p:extLst>
      <p:ext uri="{BB962C8B-B14F-4D97-AF65-F5344CB8AC3E}">
        <p14:creationId xmlns:p14="http://schemas.microsoft.com/office/powerpoint/2010/main" xmlns="" val="3962151108"/>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4="http://schemas.microsoft.com/office/powerpoint/2010/main" xmlns="" Requires="p14">
      <p:transition spd="slow" p14:dur="2000">
        <p:push/>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890051"/>
            <a:ext cx="17041200" cy="1145400"/>
          </a:xfrm>
          <a:prstGeom prst="rect">
            <a:avLst/>
          </a:prstGeom>
          <a:noFill/>
          <a:ln>
            <a:noFill/>
          </a:ln>
        </p:spPr>
        <p:txBody>
          <a:bodyPr spcFirstLastPara="1" wrap="square" lIns="163242" tIns="163242" rIns="163242" bIns="163242"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623400" y="2304950"/>
            <a:ext cx="17041200" cy="6782400"/>
          </a:xfrm>
          <a:prstGeom prst="rect">
            <a:avLst/>
          </a:prstGeom>
          <a:noFill/>
          <a:ln>
            <a:noFill/>
          </a:ln>
        </p:spPr>
        <p:txBody>
          <a:bodyPr spcFirstLastPara="1" wrap="square" lIns="163242" tIns="163242" rIns="163242" bIns="163242"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16781468" y="9087336"/>
            <a:ext cx="1097400" cy="787200"/>
          </a:xfrm>
          <a:prstGeom prst="rect">
            <a:avLst/>
          </a:prstGeom>
          <a:noFill/>
          <a:ln>
            <a:noFill/>
          </a:ln>
        </p:spPr>
        <p:txBody>
          <a:bodyPr spcFirstLastPara="1" wrap="square" lIns="163242" tIns="163242" rIns="163242" bIns="163242" anchor="ctr" anchorCtr="0">
            <a:normAutofit/>
          </a:bodyPr>
          <a:lstStyle>
            <a:lvl1pPr lvl="0" algn="r">
              <a:buNone/>
              <a:defRPr sz="1800">
                <a:solidFill>
                  <a:schemeClr val="dk2"/>
                </a:solidFill>
                <a:latin typeface="Nunito"/>
                <a:ea typeface="Nunito"/>
                <a:cs typeface="Nunito"/>
                <a:sym typeface="Nunito"/>
              </a:defRPr>
            </a:lvl1pPr>
            <a:lvl2pPr lvl="1" algn="r">
              <a:buNone/>
              <a:defRPr sz="1800">
                <a:solidFill>
                  <a:schemeClr val="dk2"/>
                </a:solidFill>
                <a:latin typeface="Nunito"/>
                <a:ea typeface="Nunito"/>
                <a:cs typeface="Nunito"/>
                <a:sym typeface="Nunito"/>
              </a:defRPr>
            </a:lvl2pPr>
            <a:lvl3pPr lvl="2" algn="r">
              <a:buNone/>
              <a:defRPr sz="1800">
                <a:solidFill>
                  <a:schemeClr val="dk2"/>
                </a:solidFill>
                <a:latin typeface="Nunito"/>
                <a:ea typeface="Nunito"/>
                <a:cs typeface="Nunito"/>
                <a:sym typeface="Nunito"/>
              </a:defRPr>
            </a:lvl3pPr>
            <a:lvl4pPr lvl="3" algn="r">
              <a:buNone/>
              <a:defRPr sz="1800">
                <a:solidFill>
                  <a:schemeClr val="dk2"/>
                </a:solidFill>
                <a:latin typeface="Nunito"/>
                <a:ea typeface="Nunito"/>
                <a:cs typeface="Nunito"/>
                <a:sym typeface="Nunito"/>
              </a:defRPr>
            </a:lvl4pPr>
            <a:lvl5pPr lvl="4" algn="r">
              <a:buNone/>
              <a:defRPr sz="1800">
                <a:solidFill>
                  <a:schemeClr val="dk2"/>
                </a:solidFill>
                <a:latin typeface="Nunito"/>
                <a:ea typeface="Nunito"/>
                <a:cs typeface="Nunito"/>
                <a:sym typeface="Nunito"/>
              </a:defRPr>
            </a:lvl5pPr>
            <a:lvl6pPr lvl="5" algn="r">
              <a:buNone/>
              <a:defRPr sz="1800">
                <a:solidFill>
                  <a:schemeClr val="dk2"/>
                </a:solidFill>
                <a:latin typeface="Nunito"/>
                <a:ea typeface="Nunito"/>
                <a:cs typeface="Nunito"/>
                <a:sym typeface="Nunito"/>
              </a:defRPr>
            </a:lvl6pPr>
            <a:lvl7pPr lvl="6" algn="r">
              <a:buNone/>
              <a:defRPr sz="1800">
                <a:solidFill>
                  <a:schemeClr val="dk2"/>
                </a:solidFill>
                <a:latin typeface="Nunito"/>
                <a:ea typeface="Nunito"/>
                <a:cs typeface="Nunito"/>
                <a:sym typeface="Nunito"/>
              </a:defRPr>
            </a:lvl7pPr>
            <a:lvl8pPr lvl="7" algn="r">
              <a:buNone/>
              <a:defRPr sz="1800">
                <a:solidFill>
                  <a:schemeClr val="dk2"/>
                </a:solidFill>
                <a:latin typeface="Nunito"/>
                <a:ea typeface="Nunito"/>
                <a:cs typeface="Nunito"/>
                <a:sym typeface="Nunito"/>
              </a:defRPr>
            </a:lvl8pPr>
            <a:lvl9pPr lvl="8" algn="r">
              <a:buNone/>
              <a:defRPr sz="1800">
                <a:solidFill>
                  <a:schemeClr val="dk2"/>
                </a:solidFill>
                <a:latin typeface="Nunito"/>
                <a:ea typeface="Nunito"/>
                <a:cs typeface="Nunito"/>
                <a:sym typeface="Nunito"/>
              </a:defRPr>
            </a:lvl9pPr>
          </a:lstStyle>
          <a:p>
            <a:pPr defTabSz="914393">
              <a:buClr>
                <a:srgbClr val="000000"/>
              </a:buClr>
            </a:pPr>
            <a:fld id="{00000000-1234-1234-1234-123412341234}" type="slidenum">
              <a:rPr lang="fr-FR" kern="0" smtClean="0">
                <a:solidFill>
                  <a:srgbClr val="99F783"/>
                </a:solidFill>
              </a:rPr>
              <a:pPr defTabSz="914393">
                <a:buClr>
                  <a:srgbClr val="000000"/>
                </a:buClr>
              </a:pPr>
              <a:t>‹N°›</a:t>
            </a:fld>
            <a:endParaRPr lang="fr-FR" kern="0">
              <a:solidFill>
                <a:srgbClr val="99F783"/>
              </a:solidFill>
            </a:endParaRPr>
          </a:p>
        </p:txBody>
      </p:sp>
    </p:spTree>
    <p:extLst>
      <p:ext uri="{BB962C8B-B14F-4D97-AF65-F5344CB8AC3E}">
        <p14:creationId xmlns:p14="http://schemas.microsoft.com/office/powerpoint/2010/main" xmlns="" val="183703652"/>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mc:Choice xmlns:p14="http://schemas.microsoft.com/office/powerpoint/2010/main" xmlns="" Requires="p14">
      <p:transition spd="slow" p14:dur="2000">
        <p:push/>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03.sv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01.svg"/><Relationship Id="rId5" Type="http://schemas.openxmlformats.org/officeDocument/2006/relationships/image" Target="../media/image39.png"/><Relationship Id="rId10" Type="http://schemas.openxmlformats.org/officeDocument/2006/relationships/image" Target="../media/image77.svg"/><Relationship Id="rId4" Type="http://schemas.openxmlformats.org/officeDocument/2006/relationships/image" Target="../media/image99.sv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svg"/><Relationship Id="rId7" Type="http://schemas.openxmlformats.org/officeDocument/2006/relationships/image" Target="../media/image45.png"/><Relationship Id="rId12" Type="http://schemas.openxmlformats.org/officeDocument/2006/relationships/image" Target="../media/image88.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4.gif"/><Relationship Id="rId11" Type="http://schemas.openxmlformats.org/officeDocument/2006/relationships/image" Target="../media/image47.png"/><Relationship Id="rId5" Type="http://schemas.openxmlformats.org/officeDocument/2006/relationships/image" Target="../media/image81.svg"/><Relationship Id="rId10" Type="http://schemas.openxmlformats.org/officeDocument/2006/relationships/image" Target="../media/image86.svg"/><Relationship Id="rId4" Type="http://schemas.openxmlformats.org/officeDocument/2006/relationships/image" Target="../media/image43.pn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17" Type="http://schemas.openxmlformats.org/officeDocument/2006/relationships/image" Target="../media/image136.svg"/><Relationship Id="rId2" Type="http://schemas.openxmlformats.org/officeDocument/2006/relationships/notesSlide" Target="../notesSlides/notesSlide5.xml"/><Relationship Id="rId1" Type="http://schemas.openxmlformats.org/officeDocument/2006/relationships/slideLayout" Target="../slideLayouts/slideLayout4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132.svg"/><Relationship Id="rId7" Type="http://schemas.openxmlformats.org/officeDocument/2006/relationships/image" Target="../media/image47.svg"/><Relationship Id="rId2" Type="http://schemas.openxmlformats.org/officeDocument/2006/relationships/image" Target="../media/image31.png"/><Relationship Id="rId1" Type="http://schemas.openxmlformats.org/officeDocument/2006/relationships/slideLayout" Target="../slideLayouts/slideLayout7.xml"/><Relationship Id="rId15" Type="http://schemas.openxmlformats.org/officeDocument/2006/relationships/image" Target="../media/image134.svg"/><Relationship Id="rId10" Type="http://schemas.openxmlformats.org/officeDocument/2006/relationships/image" Target="../media/image60.png"/><Relationship Id="rId9" Type="http://schemas.openxmlformats.org/officeDocument/2006/relationships/image" Target="../media/image128.svg"/><Relationship Id="rId14" Type="http://schemas.openxmlformats.org/officeDocument/2006/relationships/image" Target="../media/image61.png"/></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114.svg"/><Relationship Id="rId5" Type="http://schemas.openxmlformats.org/officeDocument/2006/relationships/image" Target="../media/image63.png"/><Relationship Id="rId4" Type="http://schemas.openxmlformats.org/officeDocument/2006/relationships/image" Target="../media/image128.svg"/></Relationships>
</file>

<file path=ppt/slides/_rels/slide1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4.png"/><Relationship Id="rId7" Type="http://schemas.openxmlformats.org/officeDocument/2006/relationships/image" Target="../media/image2.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140.svg"/></Relationships>
</file>

<file path=ppt/slides/_rels/slide17.xml.rels><?xml version="1.0" encoding="UTF-8" standalone="yes"?>
<Relationships xmlns="http://schemas.openxmlformats.org/package/2006/relationships"><Relationship Id="rId8" Type="http://schemas.openxmlformats.org/officeDocument/2006/relationships/image" Target="../media/image110.svg"/><Relationship Id="rId3" Type="http://schemas.openxmlformats.org/officeDocument/2006/relationships/image" Target="../media/image67.png"/><Relationship Id="rId7" Type="http://schemas.openxmlformats.org/officeDocument/2006/relationships/image" Target="../media/image69.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108.svg"/><Relationship Id="rId5" Type="http://schemas.openxmlformats.org/officeDocument/2006/relationships/image" Target="../media/image68.png"/><Relationship Id="rId10" Type="http://schemas.openxmlformats.org/officeDocument/2006/relationships/image" Target="../media/image112.svg"/><Relationship Id="rId4" Type="http://schemas.openxmlformats.org/officeDocument/2006/relationships/image" Target="../media/image106.svg"/><Relationship Id="rId9" Type="http://schemas.openxmlformats.org/officeDocument/2006/relationships/image" Target="../media/image70.png"/></Relationships>
</file>

<file path=ppt/slides/_rels/slide18.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114.svg"/><Relationship Id="rId7" Type="http://schemas.openxmlformats.org/officeDocument/2006/relationships/image" Target="../media/image49.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120.svg"/><Relationship Id="rId5" Type="http://schemas.openxmlformats.org/officeDocument/2006/relationships/image" Target="../media/image116.svg"/><Relationship Id="rId10" Type="http://schemas.openxmlformats.org/officeDocument/2006/relationships/image" Target="../media/image73.png"/><Relationship Id="rId4" Type="http://schemas.openxmlformats.org/officeDocument/2006/relationships/image" Target="../media/image71.png"/><Relationship Id="rId9" Type="http://schemas.openxmlformats.org/officeDocument/2006/relationships/image" Target="../media/image118.svg"/></Relationships>
</file>

<file path=ppt/slides/_rels/slide19.xml.rels><?xml version="1.0" encoding="UTF-8" standalone="yes"?>
<Relationships xmlns="http://schemas.openxmlformats.org/package/2006/relationships"><Relationship Id="rId3" Type="http://schemas.openxmlformats.org/officeDocument/2006/relationships/image" Target="../media/image122.svg"/><Relationship Id="rId2" Type="http://schemas.openxmlformats.org/officeDocument/2006/relationships/image" Target="../media/image7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2.png"/><Relationship Id="rId3" Type="http://schemas.openxmlformats.org/officeDocument/2006/relationships/image" Target="../media/image11.svg"/><Relationship Id="rId7" Type="http://schemas.openxmlformats.org/officeDocument/2006/relationships/image" Target="../media/image9.png"/><Relationship Id="rId12" Type="http://schemas.openxmlformats.org/officeDocument/2006/relationships/image" Target="../media/image20.svg"/><Relationship Id="rId2" Type="http://schemas.openxmlformats.org/officeDocument/2006/relationships/image" Target="../media/image6.png"/><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13.svg"/><Relationship Id="rId1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7.png"/><Relationship Id="rId9" Type="http://schemas.openxmlformats.org/officeDocument/2006/relationships/image" Target="../media/image10.png"/><Relationship Id="rId14" Type="http://schemas.openxmlformats.org/officeDocument/2006/relationships/image" Target="../media/image22.svg"/></Relationships>
</file>

<file path=ppt/slides/_rels/slide20.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76.png"/><Relationship Id="rId7" Type="http://schemas.openxmlformats.org/officeDocument/2006/relationships/image" Target="../media/image32.png"/><Relationship Id="rId12" Type="http://schemas.openxmlformats.org/officeDocument/2006/relationships/image" Target="../media/image147.sv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79.png"/><Relationship Id="rId5" Type="http://schemas.openxmlformats.org/officeDocument/2006/relationships/image" Target="../media/image77.png"/><Relationship Id="rId10" Type="http://schemas.openxmlformats.org/officeDocument/2006/relationships/image" Target="../media/image116.svg"/><Relationship Id="rId4" Type="http://schemas.openxmlformats.org/officeDocument/2006/relationships/image" Target="../media/image143.svg"/><Relationship Id="rId9" Type="http://schemas.openxmlformats.org/officeDocument/2006/relationships/image" Target="../media/image71.png"/></Relationships>
</file>

<file path=ppt/slides/_rels/slide21.xml.rels><?xml version="1.0" encoding="UTF-8" standalone="yes"?>
<Relationships xmlns="http://schemas.openxmlformats.org/package/2006/relationships"><Relationship Id="rId8" Type="http://schemas.openxmlformats.org/officeDocument/2006/relationships/image" Target="../media/image154.svg"/><Relationship Id="rId3" Type="http://schemas.openxmlformats.org/officeDocument/2006/relationships/image" Target="../media/image81.png"/><Relationship Id="rId7" Type="http://schemas.openxmlformats.org/officeDocument/2006/relationships/image" Target="../media/image83.png"/><Relationship Id="rId12" Type="http://schemas.openxmlformats.org/officeDocument/2006/relationships/image" Target="../media/image158.sv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152.svg"/><Relationship Id="rId11" Type="http://schemas.openxmlformats.org/officeDocument/2006/relationships/image" Target="../media/image85.png"/><Relationship Id="rId5" Type="http://schemas.openxmlformats.org/officeDocument/2006/relationships/image" Target="../media/image82.png"/><Relationship Id="rId10" Type="http://schemas.openxmlformats.org/officeDocument/2006/relationships/image" Target="../media/image156.svg"/><Relationship Id="rId4" Type="http://schemas.openxmlformats.org/officeDocument/2006/relationships/image" Target="../media/image150.svg"/><Relationship Id="rId9" Type="http://schemas.openxmlformats.org/officeDocument/2006/relationships/image" Target="../media/image84.png"/></Relationships>
</file>

<file path=ppt/slides/_rels/slide22.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160.svg"/><Relationship Id="rId7" Type="http://schemas.openxmlformats.org/officeDocument/2006/relationships/image" Target="../media/image164.sv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88.png"/><Relationship Id="rId11" Type="http://schemas.openxmlformats.org/officeDocument/2006/relationships/image" Target="../media/image168.svg"/><Relationship Id="rId5" Type="http://schemas.openxmlformats.org/officeDocument/2006/relationships/image" Target="../media/image162.svg"/><Relationship Id="rId10" Type="http://schemas.openxmlformats.org/officeDocument/2006/relationships/image" Target="../media/image90.png"/><Relationship Id="rId4" Type="http://schemas.openxmlformats.org/officeDocument/2006/relationships/image" Target="../media/image87.png"/><Relationship Id="rId9" Type="http://schemas.openxmlformats.org/officeDocument/2006/relationships/image" Target="../media/image166.svg"/></Relationships>
</file>

<file path=ppt/slides/_rels/slide23.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170.svg"/><Relationship Id="rId7" Type="http://schemas.openxmlformats.org/officeDocument/2006/relationships/image" Target="../media/image120.sv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172.svg"/><Relationship Id="rId4" Type="http://schemas.openxmlformats.org/officeDocument/2006/relationships/image" Target="../media/image92.png"/><Relationship Id="rId9" Type="http://schemas.openxmlformats.org/officeDocument/2006/relationships/image" Target="../media/image174.svg"/></Relationships>
</file>

<file path=ppt/slides/_rels/slide24.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120.svg"/><Relationship Id="rId7" Type="http://schemas.openxmlformats.org/officeDocument/2006/relationships/image" Target="../media/image176.sv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116.svg"/><Relationship Id="rId10" Type="http://schemas.openxmlformats.org/officeDocument/2006/relationships/image" Target="../media/image96.gif"/><Relationship Id="rId4" Type="http://schemas.openxmlformats.org/officeDocument/2006/relationships/image" Target="../media/image71.png"/><Relationship Id="rId9" Type="http://schemas.openxmlformats.org/officeDocument/2006/relationships/image" Target="../media/image178.svg"/></Relationships>
</file>

<file path=ppt/slides/_rels/slide25.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120.svg"/><Relationship Id="rId7" Type="http://schemas.openxmlformats.org/officeDocument/2006/relationships/image" Target="../media/image181.sv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97.png"/><Relationship Id="rId5" Type="http://schemas.openxmlformats.org/officeDocument/2006/relationships/image" Target="../media/image176.svg"/><Relationship Id="rId4" Type="http://schemas.openxmlformats.org/officeDocument/2006/relationships/image" Target="../media/image94.png"/></Relationships>
</file>

<file path=ppt/slides/_rels/slide26.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184.svg"/><Relationship Id="rId7" Type="http://schemas.openxmlformats.org/officeDocument/2006/relationships/image" Target="../media/image176.svg"/><Relationship Id="rId12" Type="http://schemas.openxmlformats.org/officeDocument/2006/relationships/image" Target="../media/image102.png"/><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94.png"/><Relationship Id="rId11" Type="http://schemas.openxmlformats.org/officeDocument/2006/relationships/image" Target="../media/image188.svg"/><Relationship Id="rId5" Type="http://schemas.openxmlformats.org/officeDocument/2006/relationships/image" Target="../media/image120.svg"/><Relationship Id="rId10" Type="http://schemas.openxmlformats.org/officeDocument/2006/relationships/image" Target="../media/image101.png"/><Relationship Id="rId4" Type="http://schemas.openxmlformats.org/officeDocument/2006/relationships/image" Target="../media/image73.png"/><Relationship Id="rId9" Type="http://schemas.openxmlformats.org/officeDocument/2006/relationships/image" Target="../media/image186.svg"/></Relationships>
</file>

<file path=ppt/slides/_rels/slide27.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91.svg"/><Relationship Id="rId7" Type="http://schemas.openxmlformats.org/officeDocument/2006/relationships/image" Target="../media/image193.svg"/><Relationship Id="rId2"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104.png"/><Relationship Id="rId11" Type="http://schemas.openxmlformats.org/officeDocument/2006/relationships/image" Target="../media/image55.svg"/><Relationship Id="rId5" Type="http://schemas.openxmlformats.org/officeDocument/2006/relationships/image" Target="../media/image172.svg"/><Relationship Id="rId10" Type="http://schemas.openxmlformats.org/officeDocument/2006/relationships/image" Target="../media/image106.png"/><Relationship Id="rId4" Type="http://schemas.openxmlformats.org/officeDocument/2006/relationships/image" Target="../media/image92.png"/><Relationship Id="rId9" Type="http://schemas.openxmlformats.org/officeDocument/2006/relationships/image" Target="../media/image195.svg"/></Relationships>
</file>

<file path=ppt/slides/_rels/slide28.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57.svg"/><Relationship Id="rId7" Type="http://schemas.openxmlformats.org/officeDocument/2006/relationships/image" Target="../media/image61.sv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109.png"/><Relationship Id="rId5" Type="http://schemas.openxmlformats.org/officeDocument/2006/relationships/image" Target="../media/image197.svg"/><Relationship Id="rId4" Type="http://schemas.openxmlformats.org/officeDocument/2006/relationships/image" Target="../media/image108.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6.svg"/><Relationship Id="rId3" Type="http://schemas.openxmlformats.org/officeDocument/2006/relationships/image" Target="../media/image15.png"/><Relationship Id="rId7" Type="http://schemas.openxmlformats.org/officeDocument/2006/relationships/image" Target="../media/image30.svg"/><Relationship Id="rId12"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4.sv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32.svg"/><Relationship Id="rId1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6.svg"/><Relationship Id="rId7" Type="http://schemas.openxmlformats.org/officeDocument/2006/relationships/image" Target="../media/image10.png"/><Relationship Id="rId12" Type="http://schemas.openxmlformats.org/officeDocument/2006/relationships/image" Target="../media/image24.svg"/><Relationship Id="rId2" Type="http://schemas.openxmlformats.org/officeDocument/2006/relationships/image" Target="../media/image9.png"/><Relationship Id="rId16" Type="http://schemas.openxmlformats.org/officeDocument/2006/relationships/image" Target="../media/image41.sv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13.png"/><Relationship Id="rId5" Type="http://schemas.openxmlformats.org/officeDocument/2006/relationships/image" Target="../media/image22.svg"/><Relationship Id="rId15" Type="http://schemas.openxmlformats.org/officeDocument/2006/relationships/image" Target="../media/image24.png"/><Relationship Id="rId10" Type="http://schemas.openxmlformats.org/officeDocument/2006/relationships/image" Target="../media/image20.svg"/><Relationship Id="rId4" Type="http://schemas.openxmlformats.org/officeDocument/2006/relationships/image" Target="../media/image12.png"/><Relationship Id="rId9" Type="http://schemas.openxmlformats.org/officeDocument/2006/relationships/image" Target="../media/image11.png"/><Relationship Id="rId14" Type="http://schemas.openxmlformats.org/officeDocument/2006/relationships/image" Target="../media/image39.sv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6.svg"/><Relationship Id="rId3" Type="http://schemas.openxmlformats.org/officeDocument/2006/relationships/image" Target="../media/image26.png"/><Relationship Id="rId7" Type="http://schemas.openxmlformats.org/officeDocument/2006/relationships/image" Target="../media/image30.svg"/><Relationship Id="rId12"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4.svg"/><Relationship Id="rId5" Type="http://schemas.openxmlformats.org/officeDocument/2006/relationships/image" Target="../media/image28.png"/><Relationship Id="rId10" Type="http://schemas.openxmlformats.org/officeDocument/2006/relationships/image" Target="../media/image20.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55.svg"/><Relationship Id="rId5" Type="http://schemas.openxmlformats.org/officeDocument/2006/relationships/image" Target="../media/image49.svg"/><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image" Target="../media/image53.sv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4972545">
            <a:off x="1735529" y="-2562834"/>
            <a:ext cx="7038498" cy="967893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5400000">
            <a:off x="10232611" y="2359839"/>
            <a:ext cx="7728845" cy="8382000"/>
          </a:xfrm>
          <a:prstGeom prst="rect">
            <a:avLst/>
          </a:prstGeom>
        </p:spPr>
      </p:pic>
      <p:grpSp>
        <p:nvGrpSpPr>
          <p:cNvPr id="4" name="Group 4"/>
          <p:cNvGrpSpPr>
            <a:grpSpLocks noChangeAspect="1"/>
          </p:cNvGrpSpPr>
          <p:nvPr/>
        </p:nvGrpSpPr>
        <p:grpSpPr>
          <a:xfrm>
            <a:off x="7814542" y="6805586"/>
            <a:ext cx="2452748" cy="2452739"/>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2272" r="-2272"/>
              </a:stretch>
            </a:blipFill>
          </p:spPr>
        </p:sp>
      </p:grpSp>
      <p:pic>
        <p:nvPicPr>
          <p:cNvPr id="6" name="Picture 6"/>
          <p:cNvPicPr>
            <a:picLocks noChangeAspect="1"/>
          </p:cNvPicPr>
          <p:nvPr/>
        </p:nvPicPr>
        <p:blipFill>
          <a:blip r:embed="rId7">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a:stretch>
            <a:fillRect/>
          </a:stretch>
        </p:blipFill>
        <p:spPr>
          <a:xfrm rot="-10316730">
            <a:off x="-283962" y="5979565"/>
            <a:ext cx="7628908" cy="4214564"/>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p:blipFill>
        <p:spPr>
          <a:xfrm>
            <a:off x="13487403" y="112790"/>
            <a:ext cx="4130290" cy="4114800"/>
          </a:xfrm>
          <a:prstGeom prst="rect">
            <a:avLst/>
          </a:prstGeom>
        </p:spPr>
      </p:pic>
      <p:grpSp>
        <p:nvGrpSpPr>
          <p:cNvPr id="8" name="Group 8"/>
          <p:cNvGrpSpPr/>
          <p:nvPr/>
        </p:nvGrpSpPr>
        <p:grpSpPr>
          <a:xfrm>
            <a:off x="2756062" y="3139961"/>
            <a:ext cx="12569708" cy="2898083"/>
            <a:chOff x="0" y="103782"/>
            <a:chExt cx="16759610" cy="3864110"/>
          </a:xfrm>
        </p:grpSpPr>
        <p:sp>
          <p:nvSpPr>
            <p:cNvPr id="9" name="TextBox 9"/>
            <p:cNvSpPr txBox="1"/>
            <p:nvPr/>
          </p:nvSpPr>
          <p:spPr>
            <a:xfrm>
              <a:off x="0" y="103782"/>
              <a:ext cx="16759610" cy="2068942"/>
            </a:xfrm>
            <a:prstGeom prst="rect">
              <a:avLst/>
            </a:prstGeom>
          </p:spPr>
          <p:txBody>
            <a:bodyPr lIns="0" tIns="0" rIns="0" bIns="0" rtlCol="0" anchor="t">
              <a:spAutoFit/>
            </a:bodyPr>
            <a:lstStyle/>
            <a:p>
              <a:pPr algn="ctr">
                <a:lnSpc>
                  <a:spcPts val="12098"/>
                </a:lnSpc>
              </a:pPr>
              <a:r>
                <a:rPr lang="en-US" sz="11100">
                  <a:solidFill>
                    <a:srgbClr val="1D1D1B"/>
                  </a:solidFill>
                  <a:latin typeface="Poppins Medium"/>
                </a:rPr>
                <a:t>DITEP</a:t>
              </a:r>
            </a:p>
          </p:txBody>
        </p:sp>
        <p:sp>
          <p:nvSpPr>
            <p:cNvPr id="10" name="TextBox 10"/>
            <p:cNvSpPr txBox="1"/>
            <p:nvPr/>
          </p:nvSpPr>
          <p:spPr>
            <a:xfrm>
              <a:off x="379619" y="2429010"/>
              <a:ext cx="16000370" cy="1538882"/>
            </a:xfrm>
            <a:prstGeom prst="rect">
              <a:avLst/>
            </a:prstGeom>
          </p:spPr>
          <p:txBody>
            <a:bodyPr lIns="0" tIns="0" rIns="0" bIns="0" rtlCol="0" anchor="t">
              <a:spAutoFit/>
            </a:bodyPr>
            <a:lstStyle/>
            <a:p>
              <a:pPr algn="ctr">
                <a:lnSpc>
                  <a:spcPts val="4479"/>
                </a:lnSpc>
                <a:spcBef>
                  <a:spcPct val="0"/>
                </a:spcBef>
              </a:pPr>
              <a:r>
                <a:rPr lang="en-US" sz="3200" dirty="0" err="1">
                  <a:solidFill>
                    <a:srgbClr val="000000"/>
                  </a:solidFill>
                  <a:latin typeface="Poppins Medium"/>
                </a:rPr>
                <a:t>Dispositif</a:t>
              </a:r>
              <a:r>
                <a:rPr lang="en-US" sz="3200" dirty="0">
                  <a:solidFill>
                    <a:srgbClr val="000000"/>
                  </a:solidFill>
                  <a:latin typeface="Poppins Medium"/>
                </a:rPr>
                <a:t> </a:t>
              </a:r>
              <a:r>
                <a:rPr lang="en-US" sz="3200" dirty="0" err="1">
                  <a:solidFill>
                    <a:srgbClr val="000000"/>
                  </a:solidFill>
                  <a:latin typeface="Poppins Medium"/>
                </a:rPr>
                <a:t>Institutionnel</a:t>
              </a:r>
              <a:r>
                <a:rPr lang="en-US" sz="3200" dirty="0">
                  <a:solidFill>
                    <a:srgbClr val="000000"/>
                  </a:solidFill>
                  <a:latin typeface="Poppins Medium"/>
                </a:rPr>
                <a:t> </a:t>
              </a:r>
              <a:r>
                <a:rPr lang="en-US" sz="3200" dirty="0" err="1">
                  <a:solidFill>
                    <a:srgbClr val="000000"/>
                  </a:solidFill>
                  <a:latin typeface="Poppins Medium"/>
                </a:rPr>
                <a:t>Thérapeutique</a:t>
              </a:r>
              <a:r>
                <a:rPr lang="en-US" sz="3200" dirty="0">
                  <a:solidFill>
                    <a:srgbClr val="000000"/>
                  </a:solidFill>
                  <a:latin typeface="Poppins Medium"/>
                </a:rPr>
                <a:t> </a:t>
              </a:r>
              <a:r>
                <a:rPr lang="en-US" sz="3200" dirty="0" err="1">
                  <a:solidFill>
                    <a:srgbClr val="000000"/>
                  </a:solidFill>
                  <a:latin typeface="Poppins Medium"/>
                </a:rPr>
                <a:t>Educatif</a:t>
              </a:r>
              <a:r>
                <a:rPr lang="en-US" sz="3200" dirty="0">
                  <a:solidFill>
                    <a:srgbClr val="000000"/>
                  </a:solidFill>
                  <a:latin typeface="Poppins Medium"/>
                </a:rPr>
                <a:t> Pédagogique</a:t>
              </a:r>
            </a:p>
          </p:txBody>
        </p:sp>
      </p:grpSp>
      <p:sp>
        <p:nvSpPr>
          <p:cNvPr id="11" name="TextBox 11"/>
          <p:cNvSpPr txBox="1"/>
          <p:nvPr/>
        </p:nvSpPr>
        <p:spPr>
          <a:xfrm>
            <a:off x="6674576" y="6186984"/>
            <a:ext cx="5999272" cy="384721"/>
          </a:xfrm>
          <a:prstGeom prst="rect">
            <a:avLst/>
          </a:prstGeom>
        </p:spPr>
        <p:txBody>
          <a:bodyPr lIns="0" tIns="0" rIns="0" bIns="0" rtlCol="0" anchor="t">
            <a:spAutoFit/>
          </a:bodyPr>
          <a:lstStyle/>
          <a:p>
            <a:pPr>
              <a:lnSpc>
                <a:spcPts val="3045"/>
              </a:lnSpc>
            </a:pPr>
            <a:r>
              <a:rPr lang="en-US" sz="2100">
                <a:solidFill>
                  <a:srgbClr val="000000"/>
                </a:solidFill>
                <a:latin typeface="Poppins Light"/>
              </a:rPr>
              <a:t>Présentation Trouble du Comportement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41702" y="572154"/>
            <a:ext cx="16804600" cy="91427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a:stretch>
            <a:fillRect/>
          </a:stretch>
        </p:blipFill>
        <p:spPr>
          <a:xfrm>
            <a:off x="-1636797" y="7850552"/>
            <a:ext cx="4756994" cy="41148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rcRect/>
          <a:stretch>
            <a:fillRect/>
          </a:stretch>
        </p:blipFill>
        <p:spPr>
          <a:xfrm>
            <a:off x="16729309" y="-168779"/>
            <a:ext cx="4855222" cy="4114800"/>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a:stretch>
            <a:fillRect/>
          </a:stretch>
        </p:blipFill>
        <p:spPr>
          <a:xfrm>
            <a:off x="-2347374" y="-1888236"/>
            <a:ext cx="7315200" cy="2916936"/>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p:blipFill>
        <p:spPr>
          <a:xfrm>
            <a:off x="16490411" y="8229600"/>
            <a:ext cx="2905654" cy="41148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6119196" y="60408"/>
            <a:ext cx="6049608" cy="149590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a:off x="6690661" y="3789756"/>
            <a:ext cx="2176578" cy="6497244"/>
          </a:xfrm>
          <a:prstGeom prst="rect">
            <a:avLst/>
          </a:prstGeom>
        </p:spPr>
      </p:pic>
      <p:pic>
        <p:nvPicPr>
          <p:cNvPr id="4" name="Picture 4"/>
          <p:cNvPicPr>
            <a:picLocks noChangeAspect="1"/>
          </p:cNvPicPr>
          <p:nvPr/>
        </p:nvPicPr>
        <p:blipFill>
          <a:blip r:embed="rId6"/>
          <a:srcRect/>
          <a:stretch>
            <a:fillRect/>
          </a:stretch>
        </p:blipFill>
        <p:spPr>
          <a:xfrm flipH="1">
            <a:off x="8512447" y="6635440"/>
            <a:ext cx="3891386" cy="3677360"/>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a:stretch>
            <a:fillRect/>
          </a:stretch>
        </p:blipFill>
        <p:spPr>
          <a:xfrm>
            <a:off x="333605" y="2202517"/>
            <a:ext cx="252106" cy="266651"/>
          </a:xfrm>
          <a:prstGeom prst="rect">
            <a:avLst/>
          </a:prstGeom>
        </p:spPr>
      </p:pic>
      <p:sp>
        <p:nvSpPr>
          <p:cNvPr id="6" name="TextBox 6"/>
          <p:cNvSpPr txBox="1"/>
          <p:nvPr/>
        </p:nvSpPr>
        <p:spPr>
          <a:xfrm>
            <a:off x="6970937" y="540386"/>
            <a:ext cx="4346178" cy="1051570"/>
          </a:xfrm>
          <a:prstGeom prst="rect">
            <a:avLst/>
          </a:prstGeom>
        </p:spPr>
        <p:txBody>
          <a:bodyPr lIns="0" tIns="0" rIns="0" bIns="0" rtlCol="0" anchor="t">
            <a:spAutoFit/>
          </a:bodyPr>
          <a:lstStyle/>
          <a:p>
            <a:pPr algn="ctr">
              <a:lnSpc>
                <a:spcPts val="4061"/>
              </a:lnSpc>
              <a:spcBef>
                <a:spcPct val="0"/>
              </a:spcBef>
            </a:pPr>
            <a:r>
              <a:rPr lang="en-US" sz="2900">
                <a:solidFill>
                  <a:srgbClr val="000000"/>
                </a:solidFill>
                <a:latin typeface="Poppins Medium"/>
              </a:rPr>
              <a:t>ENFANT  /  ADOLESCENT</a:t>
            </a:r>
          </a:p>
        </p:txBody>
      </p:sp>
      <p:sp>
        <p:nvSpPr>
          <p:cNvPr id="7" name="TextBox 7"/>
          <p:cNvSpPr txBox="1"/>
          <p:nvPr/>
        </p:nvSpPr>
        <p:spPr>
          <a:xfrm>
            <a:off x="196828" y="3842096"/>
            <a:ext cx="5592816" cy="743793"/>
          </a:xfrm>
          <a:prstGeom prst="rect">
            <a:avLst/>
          </a:prstGeom>
        </p:spPr>
        <p:txBody>
          <a:bodyPr lIns="0" tIns="0" rIns="0" bIns="0" rtlCol="0" anchor="t">
            <a:spAutoFit/>
          </a:bodyPr>
          <a:lstStyle/>
          <a:p>
            <a:pPr algn="ctr">
              <a:lnSpc>
                <a:spcPts val="2939"/>
              </a:lnSpc>
              <a:spcBef>
                <a:spcPct val="0"/>
              </a:spcBef>
            </a:pPr>
            <a:r>
              <a:rPr lang="en-US" sz="2100" dirty="0">
                <a:solidFill>
                  <a:srgbClr val="000000"/>
                </a:solidFill>
                <a:latin typeface="Poppins Light"/>
              </a:rPr>
              <a:t>Le </a:t>
            </a:r>
            <a:r>
              <a:rPr lang="en-US" sz="2100" dirty="0" err="1">
                <a:solidFill>
                  <a:srgbClr val="000000"/>
                </a:solidFill>
                <a:latin typeface="Poppins Light"/>
              </a:rPr>
              <a:t>cerveau</a:t>
            </a:r>
            <a:r>
              <a:rPr lang="en-US" sz="2100" dirty="0">
                <a:solidFill>
                  <a:srgbClr val="000000"/>
                </a:solidFill>
                <a:latin typeface="Poppins Light"/>
              </a:rPr>
              <a:t> ne fait pas son travail  inhibition</a:t>
            </a:r>
          </a:p>
        </p:txBody>
      </p:sp>
      <p:sp>
        <p:nvSpPr>
          <p:cNvPr id="8" name="TextBox 8"/>
          <p:cNvSpPr txBox="1"/>
          <p:nvPr/>
        </p:nvSpPr>
        <p:spPr>
          <a:xfrm>
            <a:off x="609695" y="5448325"/>
            <a:ext cx="5216938" cy="743793"/>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Impulsivité- pas de filtre, fait ce qui lui passe par la tête</a:t>
            </a:r>
          </a:p>
        </p:txBody>
      </p:sp>
      <p:sp>
        <p:nvSpPr>
          <p:cNvPr id="9" name="TextBox 9"/>
          <p:cNvSpPr txBox="1"/>
          <p:nvPr/>
        </p:nvSpPr>
        <p:spPr>
          <a:xfrm>
            <a:off x="518938" y="2097271"/>
            <a:ext cx="5404876" cy="743793"/>
          </a:xfrm>
          <a:prstGeom prst="rect">
            <a:avLst/>
          </a:prstGeom>
        </p:spPr>
        <p:txBody>
          <a:bodyPr lIns="0" tIns="0" rIns="0" bIns="0" rtlCol="0" anchor="t">
            <a:spAutoFit/>
          </a:bodyPr>
          <a:lstStyle/>
          <a:p>
            <a:pPr algn="ctr">
              <a:lnSpc>
                <a:spcPts val="2939"/>
              </a:lnSpc>
              <a:spcBef>
                <a:spcPct val="0"/>
              </a:spcBef>
            </a:pPr>
            <a:r>
              <a:rPr lang="en-US" sz="2100" dirty="0" err="1">
                <a:solidFill>
                  <a:srgbClr val="000000"/>
                </a:solidFill>
                <a:latin typeface="Poppins Light"/>
              </a:rPr>
              <a:t>Immaturité</a:t>
            </a:r>
            <a:r>
              <a:rPr lang="en-US" sz="2100" dirty="0">
                <a:solidFill>
                  <a:srgbClr val="000000"/>
                </a:solidFill>
                <a:latin typeface="Poppins Light"/>
              </a:rPr>
              <a:t> ,</a:t>
            </a:r>
            <a:r>
              <a:rPr lang="en-US" sz="2100" dirty="0" err="1">
                <a:solidFill>
                  <a:srgbClr val="000000"/>
                </a:solidFill>
                <a:latin typeface="Poppins Light"/>
              </a:rPr>
              <a:t>Faible</a:t>
            </a:r>
            <a:r>
              <a:rPr lang="en-US" sz="2100" dirty="0">
                <a:solidFill>
                  <a:srgbClr val="000000"/>
                </a:solidFill>
                <a:latin typeface="Poppins Light"/>
              </a:rPr>
              <a:t> </a:t>
            </a:r>
            <a:r>
              <a:rPr lang="en-US" sz="2100" dirty="0" err="1">
                <a:solidFill>
                  <a:srgbClr val="000000"/>
                </a:solidFill>
                <a:latin typeface="Poppins Light"/>
              </a:rPr>
              <a:t>estime</a:t>
            </a:r>
            <a:r>
              <a:rPr lang="en-US" sz="2100" dirty="0">
                <a:solidFill>
                  <a:srgbClr val="000000"/>
                </a:solidFill>
                <a:latin typeface="Poppins Light"/>
              </a:rPr>
              <a:t> de </a:t>
            </a:r>
            <a:r>
              <a:rPr lang="en-US" sz="2100" dirty="0" err="1">
                <a:solidFill>
                  <a:srgbClr val="000000"/>
                </a:solidFill>
                <a:latin typeface="Poppins Light"/>
              </a:rPr>
              <a:t>lui</a:t>
            </a:r>
            <a:r>
              <a:rPr lang="en-US" sz="2100" dirty="0">
                <a:solidFill>
                  <a:srgbClr val="000000"/>
                </a:solidFill>
                <a:latin typeface="Poppins Light"/>
              </a:rPr>
              <a:t>, </a:t>
            </a:r>
            <a:r>
              <a:rPr lang="en-US" sz="2100" dirty="0" err="1">
                <a:solidFill>
                  <a:srgbClr val="000000"/>
                </a:solidFill>
                <a:latin typeface="Poppins Light"/>
              </a:rPr>
              <a:t>Peu</a:t>
            </a:r>
            <a:r>
              <a:rPr lang="en-US" sz="2100" dirty="0">
                <a:solidFill>
                  <a:srgbClr val="000000"/>
                </a:solidFill>
                <a:latin typeface="Poppins Light"/>
              </a:rPr>
              <a:t> de </a:t>
            </a:r>
            <a:r>
              <a:rPr lang="en-US" sz="2100" dirty="0" err="1">
                <a:solidFill>
                  <a:srgbClr val="000000"/>
                </a:solidFill>
                <a:latin typeface="Poppins Light"/>
              </a:rPr>
              <a:t>confiance</a:t>
            </a:r>
            <a:r>
              <a:rPr lang="en-US" sz="2100" dirty="0">
                <a:solidFill>
                  <a:srgbClr val="000000"/>
                </a:solidFill>
                <a:latin typeface="Poppins Light"/>
              </a:rPr>
              <a:t> </a:t>
            </a:r>
            <a:r>
              <a:rPr lang="en-US" sz="2100" dirty="0" err="1">
                <a:solidFill>
                  <a:srgbClr val="000000"/>
                </a:solidFill>
                <a:latin typeface="Poppins Light"/>
              </a:rPr>
              <a:t>en</a:t>
            </a:r>
            <a:r>
              <a:rPr lang="en-US" sz="2100" dirty="0">
                <a:solidFill>
                  <a:srgbClr val="000000"/>
                </a:solidFill>
                <a:latin typeface="Poppins Light"/>
              </a:rPr>
              <a:t> </a:t>
            </a:r>
            <a:r>
              <a:rPr lang="en-US" sz="2100" dirty="0" err="1">
                <a:solidFill>
                  <a:srgbClr val="000000"/>
                </a:solidFill>
                <a:latin typeface="Poppins Light"/>
              </a:rPr>
              <a:t>lui</a:t>
            </a:r>
            <a:endParaRPr lang="en-US" sz="2100" dirty="0">
              <a:solidFill>
                <a:srgbClr val="000000"/>
              </a:solidFill>
              <a:latin typeface="Poppins Light"/>
            </a:endParaRPr>
          </a:p>
        </p:txBody>
      </p:sp>
      <p:sp>
        <p:nvSpPr>
          <p:cNvPr id="10" name="TextBox 10"/>
          <p:cNvSpPr txBox="1"/>
          <p:nvPr/>
        </p:nvSpPr>
        <p:spPr>
          <a:xfrm>
            <a:off x="644991" y="2960893"/>
            <a:ext cx="5474222" cy="743793"/>
          </a:xfrm>
          <a:prstGeom prst="rect">
            <a:avLst/>
          </a:prstGeom>
        </p:spPr>
        <p:txBody>
          <a:bodyPr lIns="0" tIns="0" rIns="0" bIns="0" rtlCol="0" anchor="t">
            <a:spAutoFit/>
          </a:bodyPr>
          <a:lstStyle/>
          <a:p>
            <a:pPr algn="ctr">
              <a:lnSpc>
                <a:spcPts val="2939"/>
              </a:lnSpc>
              <a:spcBef>
                <a:spcPct val="0"/>
              </a:spcBef>
            </a:pPr>
            <a:r>
              <a:rPr lang="en-US" sz="2100" dirty="0" err="1">
                <a:solidFill>
                  <a:srgbClr val="000000"/>
                </a:solidFill>
                <a:latin typeface="Poppins Light"/>
              </a:rPr>
              <a:t>S’adaptant</a:t>
            </a:r>
            <a:r>
              <a:rPr lang="en-US" sz="2100" dirty="0">
                <a:solidFill>
                  <a:srgbClr val="000000"/>
                </a:solidFill>
                <a:latin typeface="Poppins Light"/>
              </a:rPr>
              <a:t> </a:t>
            </a:r>
            <a:r>
              <a:rPr lang="en-US" sz="2100" dirty="0" err="1">
                <a:solidFill>
                  <a:srgbClr val="000000"/>
                </a:solidFill>
                <a:latin typeface="Poppins Light"/>
              </a:rPr>
              <a:t>difficilement</a:t>
            </a:r>
            <a:r>
              <a:rPr lang="en-US" sz="2100" dirty="0">
                <a:solidFill>
                  <a:srgbClr val="000000"/>
                </a:solidFill>
                <a:latin typeface="Poppins Light"/>
              </a:rPr>
              <a:t> au milieu social (interactions </a:t>
            </a:r>
            <a:r>
              <a:rPr lang="en-US" sz="2100" dirty="0" err="1">
                <a:solidFill>
                  <a:srgbClr val="000000"/>
                </a:solidFill>
                <a:latin typeface="Poppins Light"/>
              </a:rPr>
              <a:t>sociales</a:t>
            </a:r>
            <a:r>
              <a:rPr lang="en-US" sz="2100" dirty="0">
                <a:solidFill>
                  <a:srgbClr val="000000"/>
                </a:solidFill>
                <a:latin typeface="Poppins Light"/>
              </a:rPr>
              <a:t>)</a:t>
            </a:r>
          </a:p>
        </p:txBody>
      </p:sp>
      <p:sp>
        <p:nvSpPr>
          <p:cNvPr id="11" name="TextBox 11"/>
          <p:cNvSpPr txBox="1"/>
          <p:nvPr/>
        </p:nvSpPr>
        <p:spPr>
          <a:xfrm>
            <a:off x="715783" y="4562243"/>
            <a:ext cx="4941510" cy="743793"/>
          </a:xfrm>
          <a:prstGeom prst="rect">
            <a:avLst/>
          </a:prstGeom>
        </p:spPr>
        <p:txBody>
          <a:bodyPr lIns="0" tIns="0" rIns="0" bIns="0" rtlCol="0" anchor="t">
            <a:spAutoFit/>
          </a:bodyPr>
          <a:lstStyle/>
          <a:p>
            <a:pPr algn="ctr">
              <a:lnSpc>
                <a:spcPts val="2939"/>
              </a:lnSpc>
              <a:spcBef>
                <a:spcPct val="0"/>
              </a:spcBef>
            </a:pPr>
            <a:r>
              <a:rPr lang="en-US" sz="2100" dirty="0" err="1">
                <a:solidFill>
                  <a:srgbClr val="000000"/>
                </a:solidFill>
                <a:latin typeface="Poppins Light"/>
              </a:rPr>
              <a:t>Problème</a:t>
            </a:r>
            <a:r>
              <a:rPr lang="en-US" sz="2100" dirty="0">
                <a:solidFill>
                  <a:srgbClr val="000000"/>
                </a:solidFill>
                <a:latin typeface="Poppins Light"/>
              </a:rPr>
              <a:t> de </a:t>
            </a:r>
            <a:r>
              <a:rPr lang="en-US" sz="2100" dirty="0" err="1">
                <a:solidFill>
                  <a:srgbClr val="000000"/>
                </a:solidFill>
                <a:latin typeface="Poppins Light"/>
              </a:rPr>
              <a:t>régulation</a:t>
            </a:r>
            <a:r>
              <a:rPr lang="en-US" sz="2100" dirty="0">
                <a:solidFill>
                  <a:srgbClr val="000000"/>
                </a:solidFill>
                <a:latin typeface="Poppins Light"/>
              </a:rPr>
              <a:t> </a:t>
            </a:r>
            <a:r>
              <a:rPr lang="en-US" sz="2100" dirty="0" err="1">
                <a:solidFill>
                  <a:srgbClr val="000000"/>
                </a:solidFill>
                <a:latin typeface="Poppins Light"/>
              </a:rPr>
              <a:t>émotionnelle</a:t>
            </a:r>
            <a:r>
              <a:rPr lang="en-US" sz="2100" dirty="0">
                <a:solidFill>
                  <a:srgbClr val="000000"/>
                </a:solidFill>
                <a:latin typeface="Poppins Light"/>
              </a:rPr>
              <a:t> ( joie, </a:t>
            </a:r>
            <a:r>
              <a:rPr lang="en-US" sz="2100" dirty="0" err="1">
                <a:solidFill>
                  <a:srgbClr val="000000"/>
                </a:solidFill>
                <a:latin typeface="Poppins Light"/>
              </a:rPr>
              <a:t>colère</a:t>
            </a:r>
            <a:r>
              <a:rPr lang="en-US" sz="2100" dirty="0">
                <a:solidFill>
                  <a:srgbClr val="000000"/>
                </a:solidFill>
                <a:latin typeface="Poppins Light"/>
              </a:rPr>
              <a:t>, </a:t>
            </a:r>
            <a:r>
              <a:rPr lang="en-US" sz="2100" dirty="0" err="1">
                <a:solidFill>
                  <a:srgbClr val="000000"/>
                </a:solidFill>
                <a:latin typeface="Poppins Light"/>
              </a:rPr>
              <a:t>peur</a:t>
            </a:r>
            <a:r>
              <a:rPr lang="en-US" sz="2100" dirty="0">
                <a:solidFill>
                  <a:srgbClr val="000000"/>
                </a:solidFill>
                <a:latin typeface="Poppins Light"/>
              </a:rPr>
              <a:t> ,</a:t>
            </a:r>
            <a:r>
              <a:rPr lang="en-US" sz="2100" dirty="0" err="1">
                <a:solidFill>
                  <a:srgbClr val="000000"/>
                </a:solidFill>
                <a:latin typeface="Poppins Light"/>
              </a:rPr>
              <a:t>tristesse</a:t>
            </a:r>
            <a:r>
              <a:rPr lang="en-US" sz="2100" dirty="0">
                <a:solidFill>
                  <a:srgbClr val="000000"/>
                </a:solidFill>
                <a:latin typeface="Poppins Light"/>
              </a:rPr>
              <a:t>)</a:t>
            </a:r>
          </a:p>
        </p:txBody>
      </p:sp>
      <p:sp>
        <p:nvSpPr>
          <p:cNvPr id="12" name="TextBox 12"/>
          <p:cNvSpPr txBox="1"/>
          <p:nvPr/>
        </p:nvSpPr>
        <p:spPr>
          <a:xfrm>
            <a:off x="738357" y="1220068"/>
            <a:ext cx="4941510" cy="743793"/>
          </a:xfrm>
          <a:prstGeom prst="rect">
            <a:avLst/>
          </a:prstGeom>
        </p:spPr>
        <p:txBody>
          <a:bodyPr lIns="0" tIns="0" rIns="0" bIns="0" rtlCol="0" anchor="t">
            <a:spAutoFit/>
          </a:bodyPr>
          <a:lstStyle/>
          <a:p>
            <a:pPr>
              <a:lnSpc>
                <a:spcPts val="2939"/>
              </a:lnSpc>
              <a:spcBef>
                <a:spcPct val="0"/>
              </a:spcBef>
            </a:pPr>
            <a:r>
              <a:rPr lang="en-US" sz="2100" dirty="0" err="1">
                <a:solidFill>
                  <a:srgbClr val="000000"/>
                </a:solidFill>
                <a:latin typeface="Poppins Light"/>
              </a:rPr>
              <a:t>Peu</a:t>
            </a:r>
            <a:r>
              <a:rPr lang="en-US" sz="2100" dirty="0">
                <a:solidFill>
                  <a:srgbClr val="000000"/>
                </a:solidFill>
                <a:latin typeface="Poppins Light"/>
              </a:rPr>
              <a:t> </a:t>
            </a:r>
            <a:r>
              <a:rPr lang="en-US" sz="2100" dirty="0" err="1">
                <a:solidFill>
                  <a:srgbClr val="000000"/>
                </a:solidFill>
                <a:latin typeface="Poppins Light"/>
              </a:rPr>
              <a:t>ou</a:t>
            </a:r>
            <a:r>
              <a:rPr lang="en-US" sz="2100" dirty="0">
                <a:solidFill>
                  <a:srgbClr val="000000"/>
                </a:solidFill>
                <a:latin typeface="Poppins Light"/>
              </a:rPr>
              <a:t> pas de </a:t>
            </a:r>
            <a:r>
              <a:rPr lang="en-US" sz="2100" dirty="0" err="1">
                <a:solidFill>
                  <a:srgbClr val="000000"/>
                </a:solidFill>
                <a:latin typeface="Poppins Light"/>
              </a:rPr>
              <a:t>faculté</a:t>
            </a:r>
            <a:r>
              <a:rPr lang="en-US" sz="2100" dirty="0">
                <a:solidFill>
                  <a:srgbClr val="000000"/>
                </a:solidFill>
                <a:latin typeface="Poppins Light"/>
              </a:rPr>
              <a:t> </a:t>
            </a:r>
            <a:r>
              <a:rPr lang="en-US" sz="2100" dirty="0" err="1">
                <a:solidFill>
                  <a:srgbClr val="000000"/>
                </a:solidFill>
                <a:latin typeface="Poppins Light"/>
              </a:rPr>
              <a:t>empathique</a:t>
            </a:r>
            <a:r>
              <a:rPr lang="en-US" sz="2100" dirty="0">
                <a:solidFill>
                  <a:srgbClr val="000000"/>
                </a:solidFill>
                <a:latin typeface="Poppins Light"/>
              </a:rPr>
              <a:t>, </a:t>
            </a:r>
            <a:r>
              <a:rPr lang="en-US" sz="2100" dirty="0" err="1">
                <a:solidFill>
                  <a:srgbClr val="000000"/>
                </a:solidFill>
                <a:latin typeface="Poppins Light"/>
              </a:rPr>
              <a:t>Manque</a:t>
            </a:r>
            <a:r>
              <a:rPr lang="en-US" sz="2100" dirty="0">
                <a:solidFill>
                  <a:srgbClr val="000000"/>
                </a:solidFill>
                <a:latin typeface="Poppins Light"/>
              </a:rPr>
              <a:t> de sentiment de </a:t>
            </a:r>
            <a:r>
              <a:rPr lang="en-US" sz="2100" dirty="0" err="1">
                <a:solidFill>
                  <a:srgbClr val="000000"/>
                </a:solidFill>
                <a:latin typeface="Poppins Light"/>
              </a:rPr>
              <a:t>culpabilité</a:t>
            </a:r>
            <a:endParaRPr lang="en-US" sz="2100" dirty="0">
              <a:solidFill>
                <a:srgbClr val="000000"/>
              </a:solidFill>
              <a:latin typeface="Poppins Light"/>
            </a:endParaRPr>
          </a:p>
        </p:txBody>
      </p:sp>
      <p:sp>
        <p:nvSpPr>
          <p:cNvPr id="13" name="TextBox 13"/>
          <p:cNvSpPr txBox="1"/>
          <p:nvPr/>
        </p:nvSpPr>
        <p:spPr>
          <a:xfrm>
            <a:off x="585711" y="6142450"/>
            <a:ext cx="4443502" cy="743793"/>
          </a:xfrm>
          <a:prstGeom prst="rect">
            <a:avLst/>
          </a:prstGeom>
        </p:spPr>
        <p:txBody>
          <a:bodyPr wrap="square" lIns="0" tIns="0" rIns="0" bIns="0" rtlCol="0" anchor="t">
            <a:spAutoFit/>
          </a:bodyPr>
          <a:lstStyle/>
          <a:p>
            <a:pPr algn="ctr">
              <a:lnSpc>
                <a:spcPts val="2939"/>
              </a:lnSpc>
              <a:spcBef>
                <a:spcPct val="0"/>
              </a:spcBef>
            </a:pPr>
            <a:r>
              <a:rPr lang="en-US" sz="2100" dirty="0" err="1">
                <a:solidFill>
                  <a:srgbClr val="000000"/>
                </a:solidFill>
                <a:latin typeface="Poppins Light"/>
              </a:rPr>
              <a:t>Une</a:t>
            </a:r>
            <a:r>
              <a:rPr lang="en-US" sz="2100" dirty="0">
                <a:solidFill>
                  <a:srgbClr val="000000"/>
                </a:solidFill>
                <a:latin typeface="Poppins Light"/>
              </a:rPr>
              <a:t> vision unique du monde </a:t>
            </a:r>
            <a:r>
              <a:rPr lang="en-US" sz="2100" dirty="0" err="1">
                <a:solidFill>
                  <a:srgbClr val="000000"/>
                </a:solidFill>
                <a:latin typeface="Poppins Light"/>
              </a:rPr>
              <a:t>coopération</a:t>
            </a:r>
            <a:endParaRPr lang="en-US" sz="2100" dirty="0">
              <a:solidFill>
                <a:srgbClr val="000000"/>
              </a:solidFill>
              <a:latin typeface="Poppins Light"/>
            </a:endParaRPr>
          </a:p>
        </p:txBody>
      </p:sp>
      <p:sp>
        <p:nvSpPr>
          <p:cNvPr id="14" name="TextBox 14"/>
          <p:cNvSpPr txBox="1"/>
          <p:nvPr/>
        </p:nvSpPr>
        <p:spPr>
          <a:xfrm>
            <a:off x="756180" y="9915112"/>
            <a:ext cx="4522888" cy="371897"/>
          </a:xfrm>
          <a:prstGeom prst="rect">
            <a:avLst/>
          </a:prstGeom>
        </p:spPr>
        <p:txBody>
          <a:bodyPr lIns="0" tIns="0" rIns="0" bIns="0" rtlCol="0" anchor="t">
            <a:spAutoFit/>
          </a:bodyPr>
          <a:lstStyle/>
          <a:p>
            <a:pPr algn="ctr">
              <a:lnSpc>
                <a:spcPts val="2939"/>
              </a:lnSpc>
              <a:spcBef>
                <a:spcPct val="0"/>
              </a:spcBef>
            </a:pPr>
            <a:r>
              <a:rPr lang="en-US" sz="2100" dirty="0">
                <a:solidFill>
                  <a:srgbClr val="000000"/>
                </a:solidFill>
                <a:latin typeface="Poppins Light"/>
              </a:rPr>
              <a:t>Pas de </a:t>
            </a:r>
            <a:r>
              <a:rPr lang="en-US" sz="2100" dirty="0" err="1">
                <a:solidFill>
                  <a:srgbClr val="000000"/>
                </a:solidFill>
                <a:latin typeface="Poppins Light"/>
              </a:rPr>
              <a:t>faculté</a:t>
            </a:r>
            <a:r>
              <a:rPr lang="en-US" sz="2100" dirty="0">
                <a:solidFill>
                  <a:srgbClr val="000000"/>
                </a:solidFill>
                <a:latin typeface="Poppins Light"/>
              </a:rPr>
              <a:t> </a:t>
            </a:r>
            <a:r>
              <a:rPr lang="en-US" sz="2100" dirty="0" err="1">
                <a:solidFill>
                  <a:srgbClr val="000000"/>
                </a:solidFill>
                <a:latin typeface="Poppins Light"/>
              </a:rPr>
              <a:t>d’auto</a:t>
            </a:r>
            <a:r>
              <a:rPr lang="en-US" sz="2100" dirty="0">
                <a:solidFill>
                  <a:srgbClr val="000000"/>
                </a:solidFill>
                <a:latin typeface="Poppins Light"/>
              </a:rPr>
              <a:t> </a:t>
            </a:r>
            <a:r>
              <a:rPr lang="en-US" sz="2100" dirty="0" err="1">
                <a:solidFill>
                  <a:srgbClr val="000000"/>
                </a:solidFill>
                <a:latin typeface="Poppins Light"/>
              </a:rPr>
              <a:t>apaisement</a:t>
            </a:r>
            <a:r>
              <a:rPr lang="en-US" sz="2100" dirty="0">
                <a:solidFill>
                  <a:srgbClr val="000000"/>
                </a:solidFill>
                <a:latin typeface="Poppins Light"/>
              </a:rPr>
              <a:t>, </a:t>
            </a:r>
          </a:p>
        </p:txBody>
      </p:sp>
      <p:sp>
        <p:nvSpPr>
          <p:cNvPr id="15" name="TextBox 15"/>
          <p:cNvSpPr txBox="1"/>
          <p:nvPr/>
        </p:nvSpPr>
        <p:spPr>
          <a:xfrm>
            <a:off x="13094060" y="6603796"/>
            <a:ext cx="3512344" cy="371897"/>
          </a:xfrm>
          <a:prstGeom prst="rect">
            <a:avLst/>
          </a:prstGeom>
        </p:spPr>
        <p:txBody>
          <a:bodyPr lIns="0" tIns="0" rIns="0" bIns="0" rtlCol="0" anchor="t">
            <a:spAutoFit/>
          </a:bodyPr>
          <a:lstStyle/>
          <a:p>
            <a:pPr algn="ctr">
              <a:lnSpc>
                <a:spcPts val="2939"/>
              </a:lnSpc>
              <a:spcBef>
                <a:spcPct val="0"/>
              </a:spcBef>
            </a:pPr>
            <a:r>
              <a:rPr lang="en-US" sz="2100" dirty="0">
                <a:solidFill>
                  <a:srgbClr val="000000"/>
                </a:solidFill>
                <a:latin typeface="Poppins Light"/>
              </a:rPr>
              <a:t>  </a:t>
            </a:r>
          </a:p>
        </p:txBody>
      </p:sp>
      <p:sp>
        <p:nvSpPr>
          <p:cNvPr id="16" name="TextBox 16"/>
          <p:cNvSpPr txBox="1"/>
          <p:nvPr/>
        </p:nvSpPr>
        <p:spPr>
          <a:xfrm>
            <a:off x="769150" y="8918174"/>
            <a:ext cx="3512344" cy="371897"/>
          </a:xfrm>
          <a:prstGeom prst="rect">
            <a:avLst/>
          </a:prstGeom>
        </p:spPr>
        <p:txBody>
          <a:bodyPr lIns="0" tIns="0" rIns="0" bIns="0" rtlCol="0" anchor="t">
            <a:spAutoFit/>
          </a:bodyPr>
          <a:lstStyle/>
          <a:p>
            <a:pPr algn="ctr">
              <a:lnSpc>
                <a:spcPts val="2939"/>
              </a:lnSpc>
              <a:spcBef>
                <a:spcPct val="0"/>
              </a:spcBef>
            </a:pPr>
            <a:r>
              <a:rPr lang="en-US" sz="2100" dirty="0">
                <a:solidFill>
                  <a:srgbClr val="000000"/>
                </a:solidFill>
                <a:latin typeface="Poppins Light"/>
              </a:rPr>
              <a:t>Sentiment </a:t>
            </a:r>
            <a:r>
              <a:rPr lang="en-US" sz="2100" dirty="0" err="1">
                <a:solidFill>
                  <a:srgbClr val="000000"/>
                </a:solidFill>
                <a:latin typeface="Poppins Light"/>
              </a:rPr>
              <a:t>abandonnique</a:t>
            </a:r>
            <a:r>
              <a:rPr lang="en-US" sz="2100" dirty="0">
                <a:solidFill>
                  <a:srgbClr val="000000"/>
                </a:solidFill>
                <a:latin typeface="Poppins Light"/>
              </a:rPr>
              <a:t>,  </a:t>
            </a:r>
          </a:p>
        </p:txBody>
      </p:sp>
      <p:sp>
        <p:nvSpPr>
          <p:cNvPr id="17" name="TextBox 17"/>
          <p:cNvSpPr txBox="1"/>
          <p:nvPr/>
        </p:nvSpPr>
        <p:spPr>
          <a:xfrm>
            <a:off x="785771" y="7014522"/>
            <a:ext cx="3516470" cy="371897"/>
          </a:xfrm>
          <a:prstGeom prst="rect">
            <a:avLst/>
          </a:prstGeom>
        </p:spPr>
        <p:txBody>
          <a:bodyPr lIns="0" tIns="0" rIns="0" bIns="0" rtlCol="0" anchor="t">
            <a:spAutoFit/>
          </a:bodyPr>
          <a:lstStyle/>
          <a:p>
            <a:pPr>
              <a:lnSpc>
                <a:spcPts val="2939"/>
              </a:lnSpc>
              <a:spcBef>
                <a:spcPct val="0"/>
              </a:spcBef>
            </a:pPr>
            <a:r>
              <a:rPr lang="en-US" sz="2100" dirty="0">
                <a:solidFill>
                  <a:srgbClr val="000000"/>
                </a:solidFill>
                <a:latin typeface="Poppins Light"/>
              </a:rPr>
              <a:t>Sentiment </a:t>
            </a:r>
            <a:r>
              <a:rPr lang="en-US" sz="2100" dirty="0" err="1">
                <a:solidFill>
                  <a:srgbClr val="000000"/>
                </a:solidFill>
                <a:latin typeface="Poppins Light"/>
              </a:rPr>
              <a:t>d’hostilité</a:t>
            </a:r>
            <a:endParaRPr lang="en-US" sz="2100" dirty="0">
              <a:solidFill>
                <a:srgbClr val="000000"/>
              </a:solidFill>
              <a:latin typeface="Poppins Light"/>
            </a:endParaRPr>
          </a:p>
        </p:txBody>
      </p:sp>
      <p:sp>
        <p:nvSpPr>
          <p:cNvPr id="18" name="TextBox 18"/>
          <p:cNvSpPr txBox="1"/>
          <p:nvPr/>
        </p:nvSpPr>
        <p:spPr>
          <a:xfrm>
            <a:off x="785770" y="9398254"/>
            <a:ext cx="3850780" cy="371897"/>
          </a:xfrm>
          <a:prstGeom prst="rect">
            <a:avLst/>
          </a:prstGeom>
        </p:spPr>
        <p:txBody>
          <a:bodyPr lIns="0" tIns="0" rIns="0" bIns="0" rtlCol="0" anchor="t">
            <a:spAutoFit/>
          </a:bodyPr>
          <a:lstStyle/>
          <a:p>
            <a:pPr algn="ctr">
              <a:lnSpc>
                <a:spcPts val="2939"/>
              </a:lnSpc>
              <a:spcBef>
                <a:spcPct val="0"/>
              </a:spcBef>
            </a:pPr>
            <a:r>
              <a:rPr lang="en-US" sz="2100" dirty="0" err="1">
                <a:solidFill>
                  <a:srgbClr val="000000"/>
                </a:solidFill>
                <a:latin typeface="Poppins Light"/>
              </a:rPr>
              <a:t>Hypersensibilité</a:t>
            </a:r>
            <a:r>
              <a:rPr lang="en-US" sz="2100" dirty="0">
                <a:solidFill>
                  <a:srgbClr val="000000"/>
                </a:solidFill>
                <a:latin typeface="Poppins Light"/>
              </a:rPr>
              <a:t> </a:t>
            </a:r>
            <a:r>
              <a:rPr lang="en-US" sz="2100" dirty="0" err="1">
                <a:solidFill>
                  <a:srgbClr val="000000"/>
                </a:solidFill>
                <a:latin typeface="Poppins Light"/>
              </a:rPr>
              <a:t>émotionnelle</a:t>
            </a:r>
            <a:r>
              <a:rPr lang="en-US" sz="2100" dirty="0">
                <a:solidFill>
                  <a:srgbClr val="000000"/>
                </a:solidFill>
                <a:latin typeface="Poppins Light"/>
              </a:rPr>
              <a:t> </a:t>
            </a:r>
          </a:p>
        </p:txBody>
      </p:sp>
      <p:sp>
        <p:nvSpPr>
          <p:cNvPr id="19" name="TextBox 19"/>
          <p:cNvSpPr txBox="1"/>
          <p:nvPr/>
        </p:nvSpPr>
        <p:spPr>
          <a:xfrm>
            <a:off x="785781" y="7603168"/>
            <a:ext cx="3613994" cy="371897"/>
          </a:xfrm>
          <a:prstGeom prst="rect">
            <a:avLst/>
          </a:prstGeom>
        </p:spPr>
        <p:txBody>
          <a:bodyPr lIns="0" tIns="0" rIns="0" bIns="0" rtlCol="0" anchor="t">
            <a:spAutoFit/>
          </a:bodyPr>
          <a:lstStyle/>
          <a:p>
            <a:pPr algn="ctr">
              <a:lnSpc>
                <a:spcPts val="2939"/>
              </a:lnSpc>
              <a:spcBef>
                <a:spcPct val="0"/>
              </a:spcBef>
            </a:pPr>
            <a:r>
              <a:rPr lang="en-US" sz="2100" dirty="0">
                <a:solidFill>
                  <a:srgbClr val="000000"/>
                </a:solidFill>
                <a:latin typeface="Poppins Light"/>
              </a:rPr>
              <a:t> </a:t>
            </a:r>
            <a:r>
              <a:rPr lang="en-US" sz="2100" dirty="0" err="1">
                <a:solidFill>
                  <a:srgbClr val="000000"/>
                </a:solidFill>
                <a:latin typeface="Poppins Light"/>
              </a:rPr>
              <a:t>Hypersensibilité</a:t>
            </a:r>
            <a:r>
              <a:rPr lang="en-US" sz="2100" dirty="0">
                <a:solidFill>
                  <a:srgbClr val="000000"/>
                </a:solidFill>
                <a:latin typeface="Poppins Light"/>
              </a:rPr>
              <a:t> </a:t>
            </a:r>
            <a:r>
              <a:rPr lang="en-US" sz="2100" dirty="0" err="1">
                <a:solidFill>
                  <a:srgbClr val="000000"/>
                </a:solidFill>
                <a:latin typeface="Poppins Light"/>
              </a:rPr>
              <a:t>sensorielle</a:t>
            </a:r>
            <a:r>
              <a:rPr lang="en-US" sz="2100" dirty="0">
                <a:solidFill>
                  <a:srgbClr val="000000"/>
                </a:solidFill>
                <a:latin typeface="Poppins Light"/>
              </a:rPr>
              <a:t> </a:t>
            </a:r>
          </a:p>
        </p:txBody>
      </p:sp>
      <p:sp>
        <p:nvSpPr>
          <p:cNvPr id="20" name="TextBox 20"/>
          <p:cNvSpPr txBox="1"/>
          <p:nvPr/>
        </p:nvSpPr>
        <p:spPr>
          <a:xfrm>
            <a:off x="585711" y="8174381"/>
            <a:ext cx="4889062" cy="743793"/>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Une quête existentielle, se faire voir, exister,  </a:t>
            </a:r>
          </a:p>
        </p:txBody>
      </p:sp>
      <p:pic>
        <p:nvPicPr>
          <p:cNvPr id="21" name="Picture 21"/>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p:blipFill>
        <p:spPr>
          <a:xfrm>
            <a:off x="333605" y="2885852"/>
            <a:ext cx="252106" cy="266651"/>
          </a:xfrm>
          <a:prstGeom prst="rect">
            <a:avLst/>
          </a:prstGeom>
        </p:spPr>
      </p:pic>
      <p:pic>
        <p:nvPicPr>
          <p:cNvPr id="22" name="Picture 22"/>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rcRect/>
          <a:stretch>
            <a:fillRect/>
          </a:stretch>
        </p:blipFill>
        <p:spPr>
          <a:xfrm>
            <a:off x="384059" y="3842096"/>
            <a:ext cx="252106" cy="266651"/>
          </a:xfrm>
          <a:prstGeom prst="rect">
            <a:avLst/>
          </a:prstGeom>
        </p:spPr>
      </p:pic>
      <p:pic>
        <p:nvPicPr>
          <p:cNvPr id="23" name="Picture 23"/>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a:stretch>
            <a:fillRect/>
          </a:stretch>
        </p:blipFill>
        <p:spPr>
          <a:xfrm>
            <a:off x="392877" y="5514987"/>
            <a:ext cx="252106" cy="266651"/>
          </a:xfrm>
          <a:prstGeom prst="rect">
            <a:avLst/>
          </a:prstGeom>
        </p:spPr>
      </p:pic>
      <p:pic>
        <p:nvPicPr>
          <p:cNvPr id="24" name="Picture 24"/>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p:blipFill>
        <p:spPr>
          <a:xfrm>
            <a:off x="357601" y="7114042"/>
            <a:ext cx="252106" cy="266651"/>
          </a:xfrm>
          <a:prstGeom prst="rect">
            <a:avLst/>
          </a:prstGeom>
        </p:spPr>
      </p:pic>
      <p:pic>
        <p:nvPicPr>
          <p:cNvPr id="25" name="Picture 25"/>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rcRect/>
          <a:stretch>
            <a:fillRect/>
          </a:stretch>
        </p:blipFill>
        <p:spPr>
          <a:xfrm>
            <a:off x="407937" y="6247696"/>
            <a:ext cx="252106" cy="266651"/>
          </a:xfrm>
          <a:prstGeom prst="rect">
            <a:avLst/>
          </a:prstGeom>
        </p:spPr>
      </p:pic>
      <p:pic>
        <p:nvPicPr>
          <p:cNvPr id="27" name="Picture 27"/>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a:stretch>
            <a:fillRect/>
          </a:stretch>
        </p:blipFill>
        <p:spPr>
          <a:xfrm>
            <a:off x="392897" y="8970796"/>
            <a:ext cx="252106" cy="266651"/>
          </a:xfrm>
          <a:prstGeom prst="rect">
            <a:avLst/>
          </a:prstGeom>
        </p:spPr>
      </p:pic>
      <p:pic>
        <p:nvPicPr>
          <p:cNvPr id="28" name="Picture 28"/>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p:blipFill>
        <p:spPr>
          <a:xfrm>
            <a:off x="379007" y="4591766"/>
            <a:ext cx="252106" cy="266651"/>
          </a:xfrm>
          <a:prstGeom prst="rect">
            <a:avLst/>
          </a:prstGeom>
        </p:spPr>
      </p:pic>
      <p:pic>
        <p:nvPicPr>
          <p:cNvPr id="29" name="Picture 29"/>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rcRect/>
          <a:stretch>
            <a:fillRect/>
          </a:stretch>
        </p:blipFill>
        <p:spPr>
          <a:xfrm>
            <a:off x="357601" y="1325310"/>
            <a:ext cx="252106" cy="266651"/>
          </a:xfrm>
          <a:prstGeom prst="rect">
            <a:avLst/>
          </a:prstGeom>
        </p:spPr>
      </p:pic>
      <p:pic>
        <p:nvPicPr>
          <p:cNvPr id="30" name="Picture 30"/>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a:stretch>
            <a:fillRect/>
          </a:stretch>
        </p:blipFill>
        <p:spPr>
          <a:xfrm>
            <a:off x="388473" y="7662539"/>
            <a:ext cx="252106" cy="266651"/>
          </a:xfrm>
          <a:prstGeom prst="rect">
            <a:avLst/>
          </a:prstGeom>
        </p:spPr>
      </p:pic>
      <p:pic>
        <p:nvPicPr>
          <p:cNvPr id="31" name="Picture 31"/>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p:blipFill>
        <p:spPr>
          <a:xfrm>
            <a:off x="379643" y="9486910"/>
            <a:ext cx="252106" cy="266651"/>
          </a:xfrm>
          <a:prstGeom prst="rect">
            <a:avLst/>
          </a:prstGeom>
        </p:spPr>
      </p:pic>
      <p:pic>
        <p:nvPicPr>
          <p:cNvPr id="32" name="Picture 32"/>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rcRect/>
          <a:stretch>
            <a:fillRect/>
          </a:stretch>
        </p:blipFill>
        <p:spPr>
          <a:xfrm>
            <a:off x="384059" y="8279626"/>
            <a:ext cx="252106" cy="266651"/>
          </a:xfrm>
          <a:prstGeom prst="rect">
            <a:avLst/>
          </a:prstGeom>
        </p:spPr>
      </p:pic>
      <p:pic>
        <p:nvPicPr>
          <p:cNvPr id="33" name="Picture 33"/>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a:stretch>
            <a:fillRect/>
          </a:stretch>
        </p:blipFill>
        <p:spPr>
          <a:xfrm>
            <a:off x="407937" y="9923941"/>
            <a:ext cx="252106" cy="266651"/>
          </a:xfrm>
          <a:prstGeom prst="rect">
            <a:avLst/>
          </a:prstGeom>
        </p:spPr>
      </p:pic>
      <p:sp>
        <p:nvSpPr>
          <p:cNvPr id="34" name="Rectangle 33"/>
          <p:cNvSpPr/>
          <p:nvPr/>
        </p:nvSpPr>
        <p:spPr>
          <a:xfrm>
            <a:off x="9144000" y="1784347"/>
            <a:ext cx="9144000" cy="4298611"/>
          </a:xfrm>
          <a:prstGeom prst="rect">
            <a:avLst/>
          </a:prstGeom>
        </p:spPr>
        <p:txBody>
          <a:bodyPr lIns="91439" tIns="45719" rIns="91439" bIns="45719">
            <a:spAutoFit/>
          </a:bodyPr>
          <a:lstStyle/>
          <a:p>
            <a:pPr algn="ctr">
              <a:lnSpc>
                <a:spcPts val="4068"/>
              </a:lnSpc>
              <a:spcBef>
                <a:spcPct val="0"/>
              </a:spcBef>
            </a:pPr>
            <a:r>
              <a:rPr lang="en-US" sz="2300" u="sng" dirty="0" err="1">
                <a:solidFill>
                  <a:srgbClr val="000000"/>
                </a:solidFill>
                <a:latin typeface="Poppins Light Bold"/>
              </a:rPr>
              <a:t>Conséquences</a:t>
            </a:r>
            <a:r>
              <a:rPr lang="en-US" sz="2300" u="sng" dirty="0">
                <a:solidFill>
                  <a:srgbClr val="000000"/>
                </a:solidFill>
                <a:latin typeface="Poppins Light Bold"/>
              </a:rPr>
              <a:t> aux multiples impacts :</a:t>
            </a:r>
          </a:p>
          <a:p>
            <a:pPr algn="ctr">
              <a:lnSpc>
                <a:spcPts val="4068"/>
              </a:lnSpc>
              <a:spcBef>
                <a:spcPct val="0"/>
              </a:spcBef>
            </a:pPr>
            <a:endParaRPr lang="en-US" sz="2300" u="sng" dirty="0">
              <a:solidFill>
                <a:srgbClr val="000000"/>
              </a:solidFill>
              <a:latin typeface="Poppins Light Bold"/>
            </a:endParaRPr>
          </a:p>
          <a:p>
            <a:pPr algn="ctr">
              <a:lnSpc>
                <a:spcPts val="4068"/>
              </a:lnSpc>
              <a:spcBef>
                <a:spcPct val="0"/>
              </a:spcBef>
            </a:pPr>
            <a:r>
              <a:rPr lang="en-US" sz="2300" dirty="0" err="1">
                <a:solidFill>
                  <a:srgbClr val="000000"/>
                </a:solidFill>
                <a:latin typeface="Poppins Light"/>
              </a:rPr>
              <a:t>Accès</a:t>
            </a:r>
            <a:r>
              <a:rPr lang="en-US" sz="2300" dirty="0">
                <a:solidFill>
                  <a:srgbClr val="000000"/>
                </a:solidFill>
                <a:latin typeface="Poppins Light"/>
              </a:rPr>
              <a:t> </a:t>
            </a:r>
            <a:r>
              <a:rPr lang="en-US" sz="2300" dirty="0" err="1">
                <a:solidFill>
                  <a:srgbClr val="000000"/>
                </a:solidFill>
                <a:latin typeface="Poppins Light"/>
              </a:rPr>
              <a:t>limité</a:t>
            </a:r>
            <a:r>
              <a:rPr lang="en-US" sz="2300" dirty="0">
                <a:solidFill>
                  <a:srgbClr val="000000"/>
                </a:solidFill>
                <a:latin typeface="Poppins Light"/>
              </a:rPr>
              <a:t> aux droits </a:t>
            </a:r>
            <a:r>
              <a:rPr lang="en-US" sz="2300" dirty="0" err="1">
                <a:solidFill>
                  <a:srgbClr val="000000"/>
                </a:solidFill>
                <a:latin typeface="Poppins Light"/>
              </a:rPr>
              <a:t>communs</a:t>
            </a:r>
            <a:r>
              <a:rPr lang="en-US" sz="2300" dirty="0">
                <a:solidFill>
                  <a:srgbClr val="000000"/>
                </a:solidFill>
                <a:latin typeface="Poppins Light"/>
              </a:rPr>
              <a:t> (</a:t>
            </a:r>
            <a:r>
              <a:rPr lang="en-US" sz="2300" dirty="0" err="1">
                <a:solidFill>
                  <a:srgbClr val="000000"/>
                </a:solidFill>
                <a:latin typeface="Poppins Light"/>
              </a:rPr>
              <a:t>école</a:t>
            </a:r>
            <a:r>
              <a:rPr lang="en-US" sz="2300" dirty="0">
                <a:solidFill>
                  <a:srgbClr val="000000"/>
                </a:solidFill>
                <a:latin typeface="Poppins Light"/>
              </a:rPr>
              <a:t>,  </a:t>
            </a:r>
            <a:r>
              <a:rPr lang="en-US" sz="2300" dirty="0" err="1">
                <a:solidFill>
                  <a:srgbClr val="000000"/>
                </a:solidFill>
                <a:latin typeface="Poppins Light"/>
              </a:rPr>
              <a:t>centre</a:t>
            </a:r>
            <a:r>
              <a:rPr lang="en-US" sz="2300" dirty="0">
                <a:solidFill>
                  <a:srgbClr val="000000"/>
                </a:solidFill>
                <a:latin typeface="Poppins Light"/>
              </a:rPr>
              <a:t> </a:t>
            </a:r>
            <a:r>
              <a:rPr lang="en-US" sz="2300" dirty="0" err="1">
                <a:solidFill>
                  <a:srgbClr val="000000"/>
                </a:solidFill>
                <a:latin typeface="Poppins Light"/>
              </a:rPr>
              <a:t>aéré</a:t>
            </a:r>
            <a:r>
              <a:rPr lang="en-US" sz="2300" dirty="0">
                <a:solidFill>
                  <a:srgbClr val="000000"/>
                </a:solidFill>
                <a:latin typeface="Poppins Light"/>
              </a:rPr>
              <a:t>, </a:t>
            </a:r>
            <a:r>
              <a:rPr lang="en-US" sz="2300" dirty="0" err="1">
                <a:solidFill>
                  <a:srgbClr val="000000"/>
                </a:solidFill>
                <a:latin typeface="Poppins Light"/>
              </a:rPr>
              <a:t>colonie</a:t>
            </a:r>
            <a:r>
              <a:rPr lang="en-US" sz="2300" dirty="0">
                <a:solidFill>
                  <a:srgbClr val="000000"/>
                </a:solidFill>
                <a:latin typeface="Poppins Light"/>
              </a:rPr>
              <a:t>, club </a:t>
            </a:r>
            <a:r>
              <a:rPr lang="en-US" sz="2300" dirty="0" err="1">
                <a:solidFill>
                  <a:srgbClr val="000000"/>
                </a:solidFill>
                <a:latin typeface="Poppins Light"/>
              </a:rPr>
              <a:t>sportif</a:t>
            </a:r>
            <a:r>
              <a:rPr lang="en-US" sz="2300" dirty="0">
                <a:solidFill>
                  <a:srgbClr val="000000"/>
                </a:solidFill>
                <a:latin typeface="Poppins Light"/>
              </a:rPr>
              <a:t>, </a:t>
            </a:r>
            <a:r>
              <a:rPr lang="en-US" sz="2300" dirty="0" err="1">
                <a:solidFill>
                  <a:srgbClr val="000000"/>
                </a:solidFill>
                <a:latin typeface="Poppins Light"/>
              </a:rPr>
              <a:t>loisirs</a:t>
            </a:r>
            <a:r>
              <a:rPr lang="en-US" sz="2300" dirty="0">
                <a:solidFill>
                  <a:srgbClr val="000000"/>
                </a:solidFill>
                <a:latin typeface="Poppins Light"/>
              </a:rPr>
              <a:t>)</a:t>
            </a:r>
          </a:p>
          <a:p>
            <a:pPr algn="ctr">
              <a:lnSpc>
                <a:spcPts val="4068"/>
              </a:lnSpc>
              <a:spcBef>
                <a:spcPct val="0"/>
              </a:spcBef>
            </a:pPr>
            <a:r>
              <a:rPr lang="en-US" sz="2300" dirty="0">
                <a:solidFill>
                  <a:srgbClr val="000000"/>
                </a:solidFill>
                <a:latin typeface="Poppins Light"/>
              </a:rPr>
              <a:t>Sentiment </a:t>
            </a:r>
            <a:r>
              <a:rPr lang="en-US" sz="2300" dirty="0" err="1">
                <a:solidFill>
                  <a:srgbClr val="000000"/>
                </a:solidFill>
                <a:latin typeface="Poppins Light"/>
              </a:rPr>
              <a:t>d’exclusion</a:t>
            </a:r>
            <a:r>
              <a:rPr lang="en-US" sz="2300" dirty="0">
                <a:solidFill>
                  <a:srgbClr val="000000"/>
                </a:solidFill>
                <a:latin typeface="Poppins Light"/>
              </a:rPr>
              <a:t>/</a:t>
            </a:r>
            <a:r>
              <a:rPr lang="en-US" sz="2300" dirty="0" err="1">
                <a:solidFill>
                  <a:srgbClr val="000000"/>
                </a:solidFill>
                <a:latin typeface="Poppins Light"/>
              </a:rPr>
              <a:t>persécution</a:t>
            </a:r>
            <a:endParaRPr lang="en-US" sz="2300" dirty="0">
              <a:solidFill>
                <a:srgbClr val="000000"/>
              </a:solidFill>
              <a:latin typeface="Poppins Light"/>
            </a:endParaRPr>
          </a:p>
          <a:p>
            <a:pPr algn="ctr">
              <a:lnSpc>
                <a:spcPts val="4068"/>
              </a:lnSpc>
              <a:spcBef>
                <a:spcPct val="0"/>
              </a:spcBef>
            </a:pPr>
            <a:r>
              <a:rPr lang="en-US" sz="2300" dirty="0" err="1">
                <a:solidFill>
                  <a:srgbClr val="000000"/>
                </a:solidFill>
                <a:latin typeface="Poppins Light"/>
              </a:rPr>
              <a:t>Difficultés</a:t>
            </a:r>
            <a:r>
              <a:rPr lang="en-US" sz="2300" dirty="0">
                <a:solidFill>
                  <a:srgbClr val="000000"/>
                </a:solidFill>
                <a:latin typeface="Poppins Light"/>
              </a:rPr>
              <a:t> </a:t>
            </a:r>
            <a:r>
              <a:rPr lang="en-US" sz="2300" dirty="0" err="1">
                <a:solidFill>
                  <a:srgbClr val="000000"/>
                </a:solidFill>
                <a:latin typeface="Poppins Light"/>
              </a:rPr>
              <a:t>scolaires</a:t>
            </a:r>
            <a:endParaRPr lang="en-US" sz="2300" dirty="0">
              <a:solidFill>
                <a:srgbClr val="000000"/>
              </a:solidFill>
              <a:latin typeface="Poppins Light"/>
            </a:endParaRPr>
          </a:p>
          <a:p>
            <a:pPr algn="ctr">
              <a:lnSpc>
                <a:spcPts val="4068"/>
              </a:lnSpc>
              <a:spcBef>
                <a:spcPct val="0"/>
              </a:spcBef>
            </a:pPr>
            <a:r>
              <a:rPr lang="en-US" sz="2300" dirty="0" err="1">
                <a:solidFill>
                  <a:srgbClr val="000000"/>
                </a:solidFill>
                <a:latin typeface="Poppins Light"/>
              </a:rPr>
              <a:t>Difficultés</a:t>
            </a:r>
            <a:r>
              <a:rPr lang="en-US" sz="2300" dirty="0">
                <a:solidFill>
                  <a:srgbClr val="000000"/>
                </a:solidFill>
                <a:latin typeface="Poppins Light"/>
              </a:rPr>
              <a:t> au sein du </a:t>
            </a:r>
            <a:r>
              <a:rPr lang="en-US" sz="2300" dirty="0" err="1">
                <a:solidFill>
                  <a:srgbClr val="000000"/>
                </a:solidFill>
                <a:latin typeface="Poppins Light"/>
              </a:rPr>
              <a:t>système</a:t>
            </a:r>
            <a:r>
              <a:rPr lang="en-US" sz="2300" dirty="0">
                <a:solidFill>
                  <a:srgbClr val="000000"/>
                </a:solidFill>
                <a:latin typeface="Poppins Light"/>
              </a:rPr>
              <a:t> familial</a:t>
            </a:r>
          </a:p>
          <a:p>
            <a:pPr algn="ctr">
              <a:lnSpc>
                <a:spcPts val="4068"/>
              </a:lnSpc>
              <a:spcBef>
                <a:spcPct val="0"/>
              </a:spcBef>
            </a:pPr>
            <a:r>
              <a:rPr lang="en-US" sz="2300" dirty="0" err="1">
                <a:solidFill>
                  <a:srgbClr val="000000"/>
                </a:solidFill>
                <a:latin typeface="Poppins Light"/>
              </a:rPr>
              <a:t>Manque</a:t>
            </a:r>
            <a:r>
              <a:rPr lang="en-US" sz="2300" dirty="0">
                <a:solidFill>
                  <a:srgbClr val="000000"/>
                </a:solidFill>
                <a:latin typeface="Poppins Light"/>
              </a:rPr>
              <a:t> de lien social</a:t>
            </a:r>
          </a:p>
        </p:txBody>
      </p:sp>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4"/>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p>
            <a:fld id="{00000000-1234-1234-1234-123412341234}" type="slidenum">
              <a:rPr lang="fr">
                <a:solidFill>
                  <a:srgbClr val="99F783"/>
                </a:solidFill>
              </a:rPr>
              <a:pPr/>
              <a:t>12</a:t>
            </a:fld>
            <a:endParaRPr>
              <a:solidFill>
                <a:srgbClr val="99F783"/>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23122" y="498984"/>
            <a:ext cx="16313876" cy="48170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271827" y="5316081"/>
            <a:ext cx="2000250" cy="7858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94057" y="5857119"/>
            <a:ext cx="11540534" cy="38214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064390" y="5857119"/>
            <a:ext cx="5472608" cy="36054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Image 13"/>
          <p:cNvPicPr/>
          <p:nvPr/>
        </p:nvPicPr>
        <p:blipFill>
          <a:blip r:embed="rId7"/>
          <a:stretch>
            <a:fillRect/>
          </a:stretch>
        </p:blipFill>
        <p:spPr>
          <a:xfrm>
            <a:off x="3347935" y="9664354"/>
            <a:ext cx="5467350" cy="557213"/>
          </a:xfrm>
          <a:prstGeom prst="rect">
            <a:avLst/>
          </a:prstGeom>
        </p:spPr>
      </p:pic>
      <p:pic>
        <p:nvPicPr>
          <p:cNvPr id="15" name="Image 14"/>
          <p:cNvPicPr/>
          <p:nvPr/>
        </p:nvPicPr>
        <p:blipFill>
          <a:blip r:embed="rId8"/>
          <a:stretch>
            <a:fillRect/>
          </a:stretch>
        </p:blipFill>
        <p:spPr>
          <a:xfrm>
            <a:off x="8951815" y="9664328"/>
            <a:ext cx="5581650" cy="571500"/>
          </a:xfrm>
          <a:prstGeom prst="rect">
            <a:avLst/>
          </a:prstGeom>
        </p:spPr>
      </p:pic>
    </p:spTree>
    <p:extLst>
      <p:ext uri="{BB962C8B-B14F-4D97-AF65-F5344CB8AC3E}">
        <p14:creationId xmlns:p14="http://schemas.microsoft.com/office/powerpoint/2010/main" xmlns="" val="2123782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4"/>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p>
            <a:fld id="{00000000-1234-1234-1234-123412341234}" type="slidenum">
              <a:rPr lang="fr">
                <a:solidFill>
                  <a:srgbClr val="99F783"/>
                </a:solidFill>
              </a:rPr>
              <a:pPr/>
              <a:t>13</a:t>
            </a:fld>
            <a:endParaRPr>
              <a:solidFill>
                <a:srgbClr val="99F783"/>
              </a:solidFill>
            </a:endParaRPr>
          </a:p>
        </p:txBody>
      </p:sp>
      <p:pic>
        <p:nvPicPr>
          <p:cNvPr id="9" name="Image 8"/>
          <p:cNvPicPr/>
          <p:nvPr/>
        </p:nvPicPr>
        <p:blipFill>
          <a:blip r:embed="rId3"/>
          <a:stretch>
            <a:fillRect/>
          </a:stretch>
        </p:blipFill>
        <p:spPr>
          <a:xfrm>
            <a:off x="3383280" y="337431"/>
            <a:ext cx="11521440" cy="809625"/>
          </a:xfrm>
          <a:prstGeom prst="rect">
            <a:avLst/>
          </a:prstGeom>
        </p:spPr>
      </p:pic>
      <p:pic>
        <p:nvPicPr>
          <p:cNvPr id="10" name="Image 9"/>
          <p:cNvPicPr/>
          <p:nvPr/>
        </p:nvPicPr>
        <p:blipFill>
          <a:blip r:embed="rId4"/>
          <a:stretch>
            <a:fillRect/>
          </a:stretch>
        </p:blipFill>
        <p:spPr>
          <a:xfrm>
            <a:off x="3383280" y="1147056"/>
            <a:ext cx="12771120" cy="4536504"/>
          </a:xfrm>
          <a:prstGeom prst="rect">
            <a:avLst/>
          </a:prstGeom>
        </p:spPr>
      </p:pic>
      <p:pic>
        <p:nvPicPr>
          <p:cNvPr id="11" name="Image 10"/>
          <p:cNvPicPr/>
          <p:nvPr/>
        </p:nvPicPr>
        <p:blipFill>
          <a:blip r:embed="rId5"/>
          <a:stretch>
            <a:fillRect/>
          </a:stretch>
        </p:blipFill>
        <p:spPr>
          <a:xfrm>
            <a:off x="8610600" y="6092135"/>
            <a:ext cx="8305800" cy="3756980"/>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8420100" y="5434080"/>
            <a:ext cx="7771580" cy="657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11"/>
          <p:cNvPicPr>
            <a:picLocks noChangeAspect="1"/>
          </p:cNvPicPr>
          <p:nvPr/>
        </p:nvPicPr>
        <p:blipFill>
          <a:blip r:embed="rId7">
            <a:extLst>
              <a:ext uri="{28A0092B-C50C-407E-A947-70E740481C1C}">
                <a14:useLocalDpi xmlns:a14="http://schemas.microsoft.com/office/drawing/2010/main" xmlns="" val="0"/>
              </a:ext>
              <a:ext uri="{96DAC541-7B7A-43D3-8B79-37D633B846F1}">
                <asvg:svgBlip xmlns="" xmlns:asvg="http://schemas.microsoft.com/office/drawing/2016/SVG/main" r:embed="rId17"/>
              </a:ext>
            </a:extLst>
          </a:blip>
          <a:srcRect/>
          <a:stretch>
            <a:fillRect/>
          </a:stretch>
        </p:blipFill>
        <p:spPr>
          <a:xfrm>
            <a:off x="1172013" y="2095510"/>
            <a:ext cx="2211278" cy="3060593"/>
          </a:xfrm>
          <a:prstGeom prst="rect">
            <a:avLst/>
          </a:prstGeom>
        </p:spPr>
      </p:pic>
    </p:spTree>
    <p:extLst>
      <p:ext uri="{BB962C8B-B14F-4D97-AF65-F5344CB8AC3E}">
        <p14:creationId xmlns:p14="http://schemas.microsoft.com/office/powerpoint/2010/main" xmlns="" val="123402208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9997711" y="1047776"/>
            <a:ext cx="392598" cy="392597"/>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alpha val="0"/>
              </a:srgbClr>
            </a:solidFill>
          </p:spPr>
        </p:sp>
      </p:grpSp>
      <p:pic>
        <p:nvPicPr>
          <p:cNvPr id="6" name="Picture 6"/>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l="17323" t="8728" r="2548" b="13501"/>
          <a:stretch>
            <a:fillRect/>
          </a:stretch>
        </p:blipFill>
        <p:spPr>
          <a:xfrm>
            <a:off x="1141637" y="3553826"/>
            <a:ext cx="7181374" cy="603823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l="17323" t="8728" r="2548" b="13501"/>
          <a:stretch>
            <a:fillRect/>
          </a:stretch>
        </p:blipFill>
        <p:spPr>
          <a:xfrm>
            <a:off x="10389445" y="3635721"/>
            <a:ext cx="7287142" cy="6232179"/>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 xmlns:asvg="http://schemas.microsoft.com/office/drawing/2016/SVG/main" r:embed="rId13"/>
              </a:ext>
            </a:extLst>
          </a:blip>
          <a:srcRect/>
          <a:stretch>
            <a:fillRect/>
          </a:stretch>
        </p:blipFill>
        <p:spPr>
          <a:xfrm>
            <a:off x="2090507" y="2160368"/>
            <a:ext cx="5283634" cy="2199236"/>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xmlns="" val="0"/>
              </a:ext>
              <a:ext uri="{96DAC541-7B7A-43D3-8B79-37D633B846F1}">
                <asvg:svgBlip xmlns="" xmlns:asvg="http://schemas.microsoft.com/office/drawing/2016/SVG/main" r:embed="rId15"/>
              </a:ext>
            </a:extLst>
          </a:blip>
          <a:srcRect/>
          <a:stretch>
            <a:fillRect/>
          </a:stretch>
        </p:blipFill>
        <p:spPr>
          <a:xfrm>
            <a:off x="11905396" y="2324806"/>
            <a:ext cx="4350452" cy="1769087"/>
          </a:xfrm>
          <a:prstGeom prst="rect">
            <a:avLst/>
          </a:prstGeom>
        </p:spPr>
      </p:pic>
      <p:sp>
        <p:nvSpPr>
          <p:cNvPr id="12" name="TextBox 12"/>
          <p:cNvSpPr txBox="1"/>
          <p:nvPr/>
        </p:nvSpPr>
        <p:spPr>
          <a:xfrm>
            <a:off x="243187" y="4927501"/>
            <a:ext cx="5866686" cy="820738"/>
          </a:xfrm>
          <a:prstGeom prst="rect">
            <a:avLst/>
          </a:prstGeom>
        </p:spPr>
        <p:txBody>
          <a:bodyPr lIns="0" tIns="0" rIns="0" bIns="0" rtlCol="0" anchor="t">
            <a:spAutoFit/>
          </a:bodyPr>
          <a:lstStyle/>
          <a:p>
            <a:pPr algn="ctr">
              <a:lnSpc>
                <a:spcPts val="3182"/>
              </a:lnSpc>
            </a:pPr>
            <a:endParaRPr lang="en-US" sz="2500" spc="127" dirty="0">
              <a:solidFill>
                <a:srgbClr val="FFFFFF"/>
              </a:solidFill>
              <a:latin typeface="Poppins Light"/>
            </a:endParaRPr>
          </a:p>
          <a:p>
            <a:pPr algn="ctr">
              <a:lnSpc>
                <a:spcPts val="3182"/>
              </a:lnSpc>
            </a:pPr>
            <a:endParaRPr lang="en-US" sz="2500" spc="127" dirty="0">
              <a:solidFill>
                <a:srgbClr val="FFFFFF"/>
              </a:solidFill>
              <a:latin typeface="Poppins Light"/>
            </a:endParaRPr>
          </a:p>
        </p:txBody>
      </p:sp>
      <p:sp>
        <p:nvSpPr>
          <p:cNvPr id="13" name="TextBox 13"/>
          <p:cNvSpPr txBox="1"/>
          <p:nvPr/>
        </p:nvSpPr>
        <p:spPr>
          <a:xfrm>
            <a:off x="1752602" y="5730960"/>
            <a:ext cx="6172200" cy="1641475"/>
          </a:xfrm>
          <a:prstGeom prst="rect">
            <a:avLst/>
          </a:prstGeom>
        </p:spPr>
        <p:txBody>
          <a:bodyPr wrap="square" lIns="0" tIns="0" rIns="0" bIns="0" rtlCol="0" anchor="t">
            <a:spAutoFit/>
          </a:bodyPr>
          <a:lstStyle/>
          <a:p>
            <a:pPr algn="ctr">
              <a:lnSpc>
                <a:spcPts val="3186"/>
              </a:lnSpc>
            </a:pPr>
            <a:r>
              <a:rPr lang="en-US" sz="2500" spc="370" dirty="0" err="1">
                <a:solidFill>
                  <a:srgbClr val="FFFFFF"/>
                </a:solidFill>
                <a:latin typeface="Poppins Light"/>
              </a:rPr>
              <a:t>Imiter</a:t>
            </a:r>
            <a:r>
              <a:rPr lang="en-US" sz="2500" spc="370" dirty="0">
                <a:solidFill>
                  <a:srgbClr val="FFFFFF"/>
                </a:solidFill>
                <a:latin typeface="Poppins Light"/>
              </a:rPr>
              <a:t> les actions </a:t>
            </a:r>
            <a:r>
              <a:rPr lang="en-US" sz="2500" spc="370" dirty="0" err="1">
                <a:solidFill>
                  <a:srgbClr val="FFFFFF"/>
                </a:solidFill>
                <a:latin typeface="Poppins Light"/>
              </a:rPr>
              <a:t>vues</a:t>
            </a:r>
            <a:r>
              <a:rPr lang="en-US" sz="2500" spc="370" dirty="0">
                <a:solidFill>
                  <a:srgbClr val="FFFFFF"/>
                </a:solidFill>
                <a:latin typeface="Poppins Light"/>
              </a:rPr>
              <a:t>, </a:t>
            </a:r>
            <a:r>
              <a:rPr lang="en-US" sz="2500" spc="370" dirty="0" err="1">
                <a:solidFill>
                  <a:srgbClr val="FFFFFF"/>
                </a:solidFill>
                <a:latin typeface="Poppins Light"/>
              </a:rPr>
              <a:t>déchiffrage</a:t>
            </a:r>
            <a:r>
              <a:rPr lang="en-US" sz="2500" spc="370" dirty="0">
                <a:solidFill>
                  <a:srgbClr val="FFFFFF"/>
                </a:solidFill>
                <a:latin typeface="Poppins Light"/>
              </a:rPr>
              <a:t> des interactions et des </a:t>
            </a:r>
            <a:r>
              <a:rPr lang="en-US" sz="2500" spc="370" dirty="0" err="1">
                <a:solidFill>
                  <a:srgbClr val="FFFFFF"/>
                </a:solidFill>
                <a:latin typeface="Poppins Light"/>
              </a:rPr>
              <a:t>émotions</a:t>
            </a:r>
            <a:r>
              <a:rPr lang="en-US" sz="2500" spc="370" dirty="0">
                <a:solidFill>
                  <a:srgbClr val="FFFFFF"/>
                </a:solidFill>
                <a:latin typeface="Poppins Light"/>
              </a:rPr>
              <a:t> </a:t>
            </a:r>
            <a:r>
              <a:rPr lang="en-US" sz="2500" spc="370" dirty="0" err="1">
                <a:solidFill>
                  <a:srgbClr val="FFFFFF"/>
                </a:solidFill>
                <a:latin typeface="Poppins Light"/>
              </a:rPr>
              <a:t>d’autrui</a:t>
            </a:r>
            <a:r>
              <a:rPr lang="en-US" sz="2500" spc="370" dirty="0">
                <a:solidFill>
                  <a:srgbClr val="FFFFFF"/>
                </a:solidFill>
                <a:latin typeface="Poppins Light"/>
              </a:rPr>
              <a:t>. Contagion </a:t>
            </a:r>
            <a:r>
              <a:rPr lang="en-US" sz="2500" spc="370" dirty="0" err="1">
                <a:solidFill>
                  <a:srgbClr val="FFFFFF"/>
                </a:solidFill>
                <a:latin typeface="Poppins Light"/>
              </a:rPr>
              <a:t>émotionnelle</a:t>
            </a:r>
            <a:endParaRPr lang="en-US" sz="2500" spc="370" dirty="0">
              <a:solidFill>
                <a:srgbClr val="FFFFFF"/>
              </a:solidFill>
              <a:latin typeface="Poppins Light"/>
            </a:endParaRPr>
          </a:p>
        </p:txBody>
      </p:sp>
      <p:sp>
        <p:nvSpPr>
          <p:cNvPr id="14" name="TextBox 14"/>
          <p:cNvSpPr txBox="1"/>
          <p:nvPr/>
        </p:nvSpPr>
        <p:spPr>
          <a:xfrm>
            <a:off x="-218715" y="193310"/>
            <a:ext cx="18939014" cy="1205458"/>
          </a:xfrm>
          <a:prstGeom prst="rect">
            <a:avLst/>
          </a:prstGeom>
        </p:spPr>
        <p:txBody>
          <a:bodyPr lIns="0" tIns="0" rIns="0" bIns="0" rtlCol="0" anchor="t">
            <a:spAutoFit/>
          </a:bodyPr>
          <a:lstStyle/>
          <a:p>
            <a:pPr algn="ctr">
              <a:lnSpc>
                <a:spcPts val="9361"/>
              </a:lnSpc>
            </a:pPr>
            <a:r>
              <a:rPr lang="en-US" sz="7900" dirty="0">
                <a:solidFill>
                  <a:srgbClr val="000000"/>
                </a:solidFill>
                <a:latin typeface="Poppins Medium"/>
              </a:rPr>
              <a:t>CE QUE NOUS DIT LA RECHERCHE ...</a:t>
            </a:r>
          </a:p>
        </p:txBody>
      </p:sp>
      <p:sp>
        <p:nvSpPr>
          <p:cNvPr id="18" name="TextBox 18"/>
          <p:cNvSpPr txBox="1"/>
          <p:nvPr/>
        </p:nvSpPr>
        <p:spPr>
          <a:xfrm>
            <a:off x="2438411" y="2722028"/>
            <a:ext cx="4676606" cy="974626"/>
          </a:xfrm>
          <a:prstGeom prst="rect">
            <a:avLst/>
          </a:prstGeom>
        </p:spPr>
        <p:txBody>
          <a:bodyPr wrap="square" lIns="0" tIns="0" rIns="0" bIns="0" rtlCol="0" anchor="t">
            <a:spAutoFit/>
          </a:bodyPr>
          <a:lstStyle/>
          <a:p>
            <a:pPr algn="ctr">
              <a:lnSpc>
                <a:spcPts val="3780"/>
              </a:lnSpc>
              <a:spcBef>
                <a:spcPct val="0"/>
              </a:spcBef>
            </a:pPr>
            <a:r>
              <a:rPr lang="en-US" sz="2700" dirty="0" err="1">
                <a:solidFill>
                  <a:srgbClr val="FFFFFF"/>
                </a:solidFill>
                <a:latin typeface="Open Sans Extra Bold"/>
              </a:rPr>
              <a:t>Neuronnes</a:t>
            </a:r>
            <a:r>
              <a:rPr lang="en-US" sz="2700" dirty="0">
                <a:solidFill>
                  <a:srgbClr val="FFFFFF"/>
                </a:solidFill>
                <a:latin typeface="Open Sans Extra Bold"/>
              </a:rPr>
              <a:t> </a:t>
            </a:r>
            <a:r>
              <a:rPr lang="en-US" sz="2700" dirty="0" err="1">
                <a:solidFill>
                  <a:srgbClr val="FFFFFF"/>
                </a:solidFill>
                <a:latin typeface="Open Sans Extra Bold"/>
              </a:rPr>
              <a:t>miroir</a:t>
            </a:r>
            <a:r>
              <a:rPr lang="en-US" sz="2700" dirty="0">
                <a:solidFill>
                  <a:srgbClr val="FFFFFF"/>
                </a:solidFill>
                <a:latin typeface="Open Sans Extra Bold"/>
              </a:rPr>
              <a:t> : </a:t>
            </a:r>
            <a:r>
              <a:rPr lang="en-US" sz="2700" dirty="0" err="1">
                <a:solidFill>
                  <a:srgbClr val="FFFFFF"/>
                </a:solidFill>
                <a:latin typeface="Open Sans Extra Bold Italics"/>
              </a:rPr>
              <a:t>Rizzollatti</a:t>
            </a:r>
            <a:endParaRPr lang="en-US" sz="2700" dirty="0">
              <a:solidFill>
                <a:srgbClr val="FFFFFF"/>
              </a:solidFill>
              <a:latin typeface="Open Sans Extra Bold Italics"/>
            </a:endParaRPr>
          </a:p>
        </p:txBody>
      </p:sp>
      <p:sp>
        <p:nvSpPr>
          <p:cNvPr id="19" name="TextBox 19"/>
          <p:cNvSpPr txBox="1"/>
          <p:nvPr/>
        </p:nvSpPr>
        <p:spPr>
          <a:xfrm>
            <a:off x="12292141" y="2772670"/>
            <a:ext cx="3576986" cy="487313"/>
          </a:xfrm>
          <a:prstGeom prst="rect">
            <a:avLst/>
          </a:prstGeom>
        </p:spPr>
        <p:txBody>
          <a:bodyPr lIns="0" tIns="0" rIns="0" bIns="0" rtlCol="0" anchor="t">
            <a:spAutoFit/>
          </a:bodyPr>
          <a:lstStyle/>
          <a:p>
            <a:pPr algn="ctr">
              <a:lnSpc>
                <a:spcPts val="3780"/>
              </a:lnSpc>
              <a:spcBef>
                <a:spcPct val="0"/>
              </a:spcBef>
            </a:pPr>
            <a:r>
              <a:rPr lang="en-US" sz="2700" dirty="0" err="1">
                <a:solidFill>
                  <a:srgbClr val="FFFFFF"/>
                </a:solidFill>
                <a:latin typeface="Open Sans Extra Bold"/>
              </a:rPr>
              <a:t>Théorie</a:t>
            </a:r>
            <a:r>
              <a:rPr lang="en-US" sz="2700" dirty="0">
                <a:solidFill>
                  <a:srgbClr val="FFFFFF"/>
                </a:solidFill>
                <a:latin typeface="Open Sans Extra Bold"/>
              </a:rPr>
              <a:t> de </a:t>
            </a:r>
            <a:r>
              <a:rPr lang="en-US" sz="2700" dirty="0" err="1">
                <a:solidFill>
                  <a:srgbClr val="FFFFFF"/>
                </a:solidFill>
                <a:latin typeface="Open Sans Extra Bold"/>
              </a:rPr>
              <a:t>l'esprit</a:t>
            </a:r>
            <a:endParaRPr lang="en-US" sz="2700" dirty="0">
              <a:solidFill>
                <a:srgbClr val="FFFFFF"/>
              </a:solidFill>
              <a:latin typeface="Open Sans Extra Bold"/>
            </a:endParaRPr>
          </a:p>
        </p:txBody>
      </p:sp>
      <p:sp>
        <p:nvSpPr>
          <p:cNvPr id="20" name="TextBox 20"/>
          <p:cNvSpPr txBox="1"/>
          <p:nvPr/>
        </p:nvSpPr>
        <p:spPr>
          <a:xfrm>
            <a:off x="11582400" y="4931460"/>
            <a:ext cx="5334000" cy="3282950"/>
          </a:xfrm>
          <a:prstGeom prst="rect">
            <a:avLst/>
          </a:prstGeom>
        </p:spPr>
        <p:txBody>
          <a:bodyPr wrap="square" lIns="0" tIns="0" rIns="0" bIns="0" rtlCol="0" anchor="t">
            <a:spAutoFit/>
          </a:bodyPr>
          <a:lstStyle/>
          <a:p>
            <a:pPr algn="ctr">
              <a:lnSpc>
                <a:spcPts val="3186"/>
              </a:lnSpc>
            </a:pPr>
            <a:r>
              <a:rPr lang="en-US" sz="2500" spc="370" dirty="0">
                <a:solidFill>
                  <a:srgbClr val="FFFFFF"/>
                </a:solidFill>
                <a:latin typeface="Poppins Light"/>
              </a:rPr>
              <a:t>Correspond à la </a:t>
            </a:r>
            <a:r>
              <a:rPr lang="en-US" sz="2500" spc="370" dirty="0" err="1">
                <a:solidFill>
                  <a:srgbClr val="FFFFFF"/>
                </a:solidFill>
                <a:latin typeface="Poppins Light"/>
              </a:rPr>
              <a:t>capacité</a:t>
            </a:r>
            <a:r>
              <a:rPr lang="en-US" sz="2500" spc="370" dirty="0">
                <a:solidFill>
                  <a:srgbClr val="FFFFFF"/>
                </a:solidFill>
                <a:latin typeface="Poppins Light"/>
              </a:rPr>
              <a:t> à </a:t>
            </a:r>
            <a:r>
              <a:rPr lang="en-US" sz="2500" spc="370" dirty="0" err="1">
                <a:solidFill>
                  <a:srgbClr val="FFFFFF"/>
                </a:solidFill>
                <a:latin typeface="Poppins Light"/>
              </a:rPr>
              <a:t>inférer</a:t>
            </a:r>
            <a:r>
              <a:rPr lang="en-US" sz="2500" spc="370" dirty="0">
                <a:solidFill>
                  <a:srgbClr val="FFFFFF"/>
                </a:solidFill>
                <a:latin typeface="Poppins Light"/>
              </a:rPr>
              <a:t> des </a:t>
            </a:r>
            <a:r>
              <a:rPr lang="en-US" sz="2500" spc="370" dirty="0" err="1">
                <a:solidFill>
                  <a:srgbClr val="FFFFFF"/>
                </a:solidFill>
                <a:latin typeface="Poppins Light"/>
              </a:rPr>
              <a:t>états</a:t>
            </a:r>
            <a:r>
              <a:rPr lang="en-US" sz="2500" spc="370" dirty="0">
                <a:solidFill>
                  <a:srgbClr val="FFFFFF"/>
                </a:solidFill>
                <a:latin typeface="Poppins Light"/>
              </a:rPr>
              <a:t> </a:t>
            </a:r>
            <a:r>
              <a:rPr lang="en-US" sz="2500" spc="370" dirty="0" err="1">
                <a:solidFill>
                  <a:srgbClr val="FFFFFF"/>
                </a:solidFill>
                <a:latin typeface="Poppins Light"/>
              </a:rPr>
              <a:t>mentaux</a:t>
            </a:r>
            <a:r>
              <a:rPr lang="en-US" sz="2500" spc="370" dirty="0">
                <a:solidFill>
                  <a:srgbClr val="FFFFFF"/>
                </a:solidFill>
                <a:latin typeface="Poppins Light"/>
              </a:rPr>
              <a:t> à </a:t>
            </a:r>
            <a:r>
              <a:rPr lang="en-US" sz="2500" spc="370" dirty="0" err="1">
                <a:solidFill>
                  <a:srgbClr val="FFFFFF"/>
                </a:solidFill>
                <a:latin typeface="Poppins Light"/>
              </a:rPr>
              <a:t>autrui</a:t>
            </a:r>
            <a:r>
              <a:rPr lang="en-US" sz="2500" spc="370" dirty="0">
                <a:solidFill>
                  <a:srgbClr val="FFFFFF"/>
                </a:solidFill>
                <a:latin typeface="Poppins Light"/>
              </a:rPr>
              <a:t>, </a:t>
            </a:r>
            <a:r>
              <a:rPr lang="en-US" sz="2500" spc="370" dirty="0" err="1">
                <a:solidFill>
                  <a:srgbClr val="FFFFFF"/>
                </a:solidFill>
                <a:latin typeface="Poppins Light"/>
              </a:rPr>
              <a:t>comme</a:t>
            </a:r>
            <a:r>
              <a:rPr lang="en-US" sz="2500" spc="370" dirty="0">
                <a:solidFill>
                  <a:srgbClr val="FFFFFF"/>
                </a:solidFill>
                <a:latin typeface="Poppins Light"/>
              </a:rPr>
              <a:t> des </a:t>
            </a:r>
            <a:r>
              <a:rPr lang="en-US" sz="2500" spc="370" dirty="0" err="1">
                <a:solidFill>
                  <a:srgbClr val="FFFFFF"/>
                </a:solidFill>
                <a:latin typeface="Poppins Light"/>
              </a:rPr>
              <a:t>croyances</a:t>
            </a:r>
            <a:r>
              <a:rPr lang="en-US" sz="2500" spc="370" dirty="0">
                <a:solidFill>
                  <a:srgbClr val="FFFFFF"/>
                </a:solidFill>
                <a:latin typeface="Poppins Light"/>
              </a:rPr>
              <a:t>, des </a:t>
            </a:r>
            <a:r>
              <a:rPr lang="en-US" sz="2500" spc="370" dirty="0" err="1">
                <a:solidFill>
                  <a:srgbClr val="FFFFFF"/>
                </a:solidFill>
                <a:latin typeface="Poppins Light"/>
              </a:rPr>
              <a:t>désirs</a:t>
            </a:r>
            <a:r>
              <a:rPr lang="en-US" sz="2500" spc="370" dirty="0">
                <a:solidFill>
                  <a:srgbClr val="FFFFFF"/>
                </a:solidFill>
                <a:latin typeface="Poppins Light"/>
              </a:rPr>
              <a:t>, </a:t>
            </a:r>
            <a:r>
              <a:rPr lang="en-US" sz="2500" spc="370" dirty="0" err="1">
                <a:solidFill>
                  <a:srgbClr val="FFFFFF"/>
                </a:solidFill>
                <a:latin typeface="Poppins Light"/>
              </a:rPr>
              <a:t>ou</a:t>
            </a:r>
            <a:r>
              <a:rPr lang="en-US" sz="2500" spc="370" dirty="0">
                <a:solidFill>
                  <a:srgbClr val="FFFFFF"/>
                </a:solidFill>
                <a:latin typeface="Poppins Light"/>
              </a:rPr>
              <a:t> des intentions. Elle </a:t>
            </a:r>
            <a:r>
              <a:rPr lang="en-US" sz="2500" spc="370" dirty="0" err="1">
                <a:solidFill>
                  <a:srgbClr val="FFFFFF"/>
                </a:solidFill>
                <a:latin typeface="Poppins Light"/>
              </a:rPr>
              <a:t>permet</a:t>
            </a:r>
            <a:r>
              <a:rPr lang="en-US" sz="2500" spc="370" dirty="0">
                <a:solidFill>
                  <a:srgbClr val="FFFFFF"/>
                </a:solidFill>
                <a:latin typeface="Poppins Light"/>
              </a:rPr>
              <a:t> </a:t>
            </a:r>
            <a:r>
              <a:rPr lang="en-US" sz="2500" spc="370" dirty="0" err="1">
                <a:solidFill>
                  <a:srgbClr val="FFFFFF"/>
                </a:solidFill>
                <a:latin typeface="Poppins Light"/>
              </a:rPr>
              <a:t>ainsi</a:t>
            </a:r>
            <a:r>
              <a:rPr lang="en-US" sz="2500" spc="370" dirty="0">
                <a:solidFill>
                  <a:srgbClr val="FFFFFF"/>
                </a:solidFill>
                <a:latin typeface="Poppins Light"/>
              </a:rPr>
              <a:t> </a:t>
            </a:r>
            <a:r>
              <a:rPr lang="en-US" sz="2500" spc="370" dirty="0" err="1">
                <a:solidFill>
                  <a:srgbClr val="FFFFFF"/>
                </a:solidFill>
                <a:latin typeface="Poppins Light"/>
              </a:rPr>
              <a:t>d'interpréter</a:t>
            </a:r>
            <a:r>
              <a:rPr lang="en-US" sz="2500" spc="370" dirty="0">
                <a:solidFill>
                  <a:srgbClr val="FFFFFF"/>
                </a:solidFill>
                <a:latin typeface="Poppins Light"/>
              </a:rPr>
              <a:t>, de </a:t>
            </a:r>
            <a:r>
              <a:rPr lang="en-US" sz="2500" spc="370" dirty="0" err="1">
                <a:solidFill>
                  <a:srgbClr val="FFFFFF"/>
                </a:solidFill>
                <a:latin typeface="Poppins Light"/>
              </a:rPr>
              <a:t>prédire</a:t>
            </a:r>
            <a:r>
              <a:rPr lang="en-US" sz="2500" spc="370" dirty="0">
                <a:solidFill>
                  <a:srgbClr val="FFFFFF"/>
                </a:solidFill>
                <a:latin typeface="Poppins Light"/>
              </a:rPr>
              <a:t> et </a:t>
            </a:r>
            <a:r>
              <a:rPr lang="en-US" sz="2500" spc="370" dirty="0" err="1">
                <a:solidFill>
                  <a:srgbClr val="FFFFFF"/>
                </a:solidFill>
                <a:latin typeface="Poppins Light"/>
              </a:rPr>
              <a:t>d'anticiper</a:t>
            </a:r>
            <a:r>
              <a:rPr lang="en-US" sz="2500" spc="370" dirty="0">
                <a:solidFill>
                  <a:srgbClr val="FFFFFF"/>
                </a:solidFill>
                <a:latin typeface="Poppins Light"/>
              </a:rPr>
              <a:t> les </a:t>
            </a:r>
            <a:r>
              <a:rPr lang="en-US" sz="2500" spc="370" dirty="0" err="1">
                <a:solidFill>
                  <a:srgbClr val="FFFFFF"/>
                </a:solidFill>
                <a:latin typeface="Poppins Light"/>
              </a:rPr>
              <a:t>comportements</a:t>
            </a:r>
            <a:endParaRPr lang="en-US" sz="2500" spc="370" dirty="0">
              <a:solidFill>
                <a:srgbClr val="FFFFFF"/>
              </a:solidFill>
              <a:latin typeface="Poppins Light"/>
            </a:endParaRPr>
          </a:p>
        </p:txBody>
      </p:sp>
    </p:spTree>
    <p:extLst>
      <p:ext uri="{BB962C8B-B14F-4D97-AF65-F5344CB8AC3E}">
        <p14:creationId xmlns:p14="http://schemas.microsoft.com/office/powerpoint/2010/main" xmlns="" val="3743986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945"/>
          <a:stretch>
            <a:fillRect/>
          </a:stretch>
        </p:blipFill>
        <p:spPr>
          <a:xfrm>
            <a:off x="33" y="1235082"/>
            <a:ext cx="17914278" cy="905192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a:stretch>
            <a:fillRect/>
          </a:stretch>
        </p:blipFill>
        <p:spPr>
          <a:xfrm>
            <a:off x="-1345528" y="-2222755"/>
            <a:ext cx="5171284" cy="5628608"/>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rcRect/>
          <a:stretch>
            <a:fillRect/>
          </a:stretch>
        </p:blipFill>
        <p:spPr>
          <a:xfrm rot="-4750201" flipH="1">
            <a:off x="13829587" y="-2571750"/>
            <a:ext cx="5996387" cy="7200900"/>
          </a:xfrm>
          <a:prstGeom prst="rect">
            <a:avLst/>
          </a:prstGeom>
        </p:spPr>
      </p:pic>
      <p:sp>
        <p:nvSpPr>
          <p:cNvPr id="5" name="TextBox 5"/>
          <p:cNvSpPr txBox="1"/>
          <p:nvPr/>
        </p:nvSpPr>
        <p:spPr>
          <a:xfrm>
            <a:off x="7975909" y="-9525"/>
            <a:ext cx="2336234" cy="782265"/>
          </a:xfrm>
          <a:prstGeom prst="rect">
            <a:avLst/>
          </a:prstGeom>
        </p:spPr>
        <p:txBody>
          <a:bodyPr lIns="0" tIns="0" rIns="0" bIns="0" rtlCol="0" anchor="t">
            <a:spAutoFit/>
          </a:bodyPr>
          <a:lstStyle/>
          <a:p>
            <a:pPr>
              <a:lnSpc>
                <a:spcPts val="6104"/>
              </a:lnSpc>
            </a:pPr>
            <a:r>
              <a:rPr lang="en-US" sz="5000">
                <a:solidFill>
                  <a:srgbClr val="000000"/>
                </a:solidFill>
                <a:latin typeface="Poppins Medium"/>
              </a:rPr>
              <a:t>AVANT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43" b="1483"/>
          <a:stretch>
            <a:fillRect/>
          </a:stretch>
        </p:blipFill>
        <p:spPr>
          <a:xfrm>
            <a:off x="-1060765" y="560766"/>
            <a:ext cx="18681318" cy="959461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5400000">
            <a:off x="14471241" y="-4579702"/>
            <a:ext cx="9643602" cy="1023194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4972545">
            <a:off x="-3695692" y="-5173453"/>
            <a:ext cx="8561799" cy="9243508"/>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a:stretch>
            <a:fillRect/>
          </a:stretch>
        </p:blipFill>
        <p:spPr>
          <a:xfrm rot="9226060">
            <a:off x="-2173344" y="-1502676"/>
            <a:ext cx="5517104" cy="4799882"/>
          </a:xfrm>
          <a:prstGeom prst="rect">
            <a:avLst/>
          </a:prstGeom>
        </p:spPr>
      </p:pic>
      <p:sp>
        <p:nvSpPr>
          <p:cNvPr id="6" name="TextBox 6"/>
          <p:cNvSpPr txBox="1"/>
          <p:nvPr/>
        </p:nvSpPr>
        <p:spPr>
          <a:xfrm>
            <a:off x="6655366" y="-9525"/>
            <a:ext cx="4986800" cy="782265"/>
          </a:xfrm>
          <a:prstGeom prst="rect">
            <a:avLst/>
          </a:prstGeom>
        </p:spPr>
        <p:txBody>
          <a:bodyPr lIns="0" tIns="0" rIns="0" bIns="0" rtlCol="0" anchor="t">
            <a:spAutoFit/>
          </a:bodyPr>
          <a:lstStyle/>
          <a:p>
            <a:pPr>
              <a:lnSpc>
                <a:spcPts val="6104"/>
              </a:lnSpc>
            </a:pPr>
            <a:r>
              <a:rPr lang="en-US" sz="5000">
                <a:solidFill>
                  <a:srgbClr val="000000"/>
                </a:solidFill>
                <a:latin typeface="Poppins Medium"/>
              </a:rPr>
              <a:t>AUJOURD'HUI</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09181" y="1100535"/>
            <a:ext cx="16469690" cy="808593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a:stretch>
            <a:fillRect/>
          </a:stretch>
        </p:blipFill>
        <p:spPr>
          <a:xfrm>
            <a:off x="-2012135" y="-1828768"/>
            <a:ext cx="6081670" cy="4827326"/>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rcRect/>
          <a:stretch>
            <a:fillRect/>
          </a:stretch>
        </p:blipFill>
        <p:spPr>
          <a:xfrm rot="-2286327">
            <a:off x="15722717" y="-956867"/>
            <a:ext cx="5130634" cy="4114800"/>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a:stretch>
            <a:fillRect/>
          </a:stretch>
        </p:blipFill>
        <p:spPr>
          <a:xfrm>
            <a:off x="2816248" y="8229600"/>
            <a:ext cx="4716104" cy="4114800"/>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p:blipFill>
        <p:spPr>
          <a:xfrm>
            <a:off x="15528802" y="9432903"/>
            <a:ext cx="7315200" cy="214884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4750201" flipH="1">
            <a:off x="14304363" y="-3117294"/>
            <a:ext cx="5996387" cy="72009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9564565">
            <a:off x="3995058" y="8514152"/>
            <a:ext cx="7315200" cy="36044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a:off x="-1345528" y="-2222755"/>
            <a:ext cx="5171284" cy="5628608"/>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a:stretch>
            <a:fillRect/>
          </a:stretch>
        </p:blipFill>
        <p:spPr>
          <a:xfrm>
            <a:off x="7196841" y="3541901"/>
            <a:ext cx="3403066" cy="221624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a:stretch>
            <a:fillRect/>
          </a:stretch>
        </p:blipFill>
        <p:spPr>
          <a:xfrm rot="-8898667">
            <a:off x="5429556" y="3295509"/>
            <a:ext cx="2120620" cy="641487"/>
          </a:xfrm>
          <a:prstGeom prst="rect">
            <a:avLst/>
          </a:prstGeom>
        </p:spPr>
      </p:pic>
      <p:sp>
        <p:nvSpPr>
          <p:cNvPr id="7" name="TextBox 7"/>
          <p:cNvSpPr txBox="1"/>
          <p:nvPr/>
        </p:nvSpPr>
        <p:spPr>
          <a:xfrm>
            <a:off x="3990264" y="-47625"/>
            <a:ext cx="9420672" cy="525785"/>
          </a:xfrm>
          <a:prstGeom prst="rect">
            <a:avLst/>
          </a:prstGeom>
        </p:spPr>
        <p:txBody>
          <a:bodyPr lIns="0" tIns="0" rIns="0" bIns="0" rtlCol="0" anchor="t">
            <a:spAutoFit/>
          </a:bodyPr>
          <a:lstStyle/>
          <a:p>
            <a:pPr algn="ctr">
              <a:lnSpc>
                <a:spcPts val="4059"/>
              </a:lnSpc>
              <a:spcBef>
                <a:spcPct val="0"/>
              </a:spcBef>
            </a:pPr>
            <a:r>
              <a:rPr lang="en-US" sz="2900">
                <a:solidFill>
                  <a:srgbClr val="000000"/>
                </a:solidFill>
                <a:latin typeface="Poppins Light Bold"/>
              </a:rPr>
              <a:t>EGALITE DES CHANCES -UNE PEDAGOGIE UNIVERSELLE</a:t>
            </a:r>
          </a:p>
        </p:txBody>
      </p:sp>
      <p:sp>
        <p:nvSpPr>
          <p:cNvPr id="8" name="TextBox 8"/>
          <p:cNvSpPr txBox="1"/>
          <p:nvPr/>
        </p:nvSpPr>
        <p:spPr>
          <a:xfrm>
            <a:off x="7022921" y="4389039"/>
            <a:ext cx="3576986" cy="487313"/>
          </a:xfrm>
          <a:prstGeom prst="rect">
            <a:avLst/>
          </a:prstGeom>
        </p:spPr>
        <p:txBody>
          <a:bodyPr lIns="0" tIns="0" rIns="0" bIns="0" rtlCol="0" anchor="t">
            <a:spAutoFit/>
          </a:bodyPr>
          <a:lstStyle/>
          <a:p>
            <a:pPr algn="ctr">
              <a:lnSpc>
                <a:spcPts val="3780"/>
              </a:lnSpc>
              <a:spcBef>
                <a:spcPct val="0"/>
              </a:spcBef>
            </a:pPr>
            <a:r>
              <a:rPr lang="en-US" sz="2700">
                <a:solidFill>
                  <a:srgbClr val="000000"/>
                </a:solidFill>
                <a:latin typeface="Open Sans Extra Bold"/>
              </a:rPr>
              <a:t>Adaptation</a:t>
            </a:r>
          </a:p>
        </p:txBody>
      </p:sp>
      <p:pic>
        <p:nvPicPr>
          <p:cNvPr id="9" name="Picture 9"/>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a:stretch>
            <a:fillRect/>
          </a:stretch>
        </p:blipFill>
        <p:spPr>
          <a:xfrm rot="-9789763">
            <a:off x="5036686" y="4421554"/>
            <a:ext cx="2291928" cy="693308"/>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a:stretch>
            <a:fillRect/>
          </a:stretch>
        </p:blipFill>
        <p:spPr>
          <a:xfrm rot="9483624">
            <a:off x="5250574" y="5654538"/>
            <a:ext cx="2354292" cy="71217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a:stretch>
            <a:fillRect/>
          </a:stretch>
        </p:blipFill>
        <p:spPr>
          <a:xfrm rot="-8100000">
            <a:off x="6327676" y="2431044"/>
            <a:ext cx="2349060" cy="710592"/>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a:stretch>
            <a:fillRect/>
          </a:stretch>
        </p:blipFill>
        <p:spPr>
          <a:xfrm rot="-5528788">
            <a:off x="7676625" y="2213809"/>
            <a:ext cx="2351091" cy="711206"/>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a:stretch>
            <a:fillRect/>
          </a:stretch>
        </p:blipFill>
        <p:spPr>
          <a:xfrm rot="-3866864">
            <a:off x="8968819" y="2430740"/>
            <a:ext cx="2351091" cy="711206"/>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a:stretch>
            <a:fillRect/>
          </a:stretch>
        </p:blipFill>
        <p:spPr>
          <a:xfrm rot="-2266605">
            <a:off x="10223092" y="3050275"/>
            <a:ext cx="2351092" cy="711206"/>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a:stretch>
            <a:fillRect/>
          </a:stretch>
        </p:blipFill>
        <p:spPr>
          <a:xfrm rot="1528631">
            <a:off x="10155890" y="5363021"/>
            <a:ext cx="2351092" cy="711206"/>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a:stretch>
            <a:fillRect/>
          </a:stretch>
        </p:blipFill>
        <p:spPr>
          <a:xfrm rot="3337365">
            <a:off x="8925739" y="6241722"/>
            <a:ext cx="2351091" cy="711206"/>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a:stretch>
            <a:fillRect/>
          </a:stretch>
        </p:blipFill>
        <p:spPr>
          <a:xfrm rot="6802752">
            <a:off x="7129461" y="6296727"/>
            <a:ext cx="1772802" cy="536272"/>
          </a:xfrm>
          <a:prstGeom prst="rect">
            <a:avLst/>
          </a:prstGeom>
        </p:spPr>
      </p:pic>
      <p:sp>
        <p:nvSpPr>
          <p:cNvPr id="18" name="TextBox 18"/>
          <p:cNvSpPr txBox="1"/>
          <p:nvPr/>
        </p:nvSpPr>
        <p:spPr>
          <a:xfrm>
            <a:off x="1456515" y="3962216"/>
            <a:ext cx="3962666" cy="743793"/>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 Le soin est un humanisme »</a:t>
            </a:r>
          </a:p>
          <a:p>
            <a:pPr algn="ctr">
              <a:lnSpc>
                <a:spcPts val="2939"/>
              </a:lnSpc>
              <a:spcBef>
                <a:spcPct val="0"/>
              </a:spcBef>
            </a:pPr>
            <a:r>
              <a:rPr lang="en-US" sz="2100">
                <a:solidFill>
                  <a:srgbClr val="000000"/>
                </a:solidFill>
                <a:latin typeface="Poppins Light"/>
              </a:rPr>
              <a:t>Cynthia FLEURY</a:t>
            </a:r>
          </a:p>
        </p:txBody>
      </p:sp>
      <p:sp>
        <p:nvSpPr>
          <p:cNvPr id="19" name="TextBox 19"/>
          <p:cNvSpPr txBox="1"/>
          <p:nvPr/>
        </p:nvSpPr>
        <p:spPr>
          <a:xfrm>
            <a:off x="2374381" y="5624770"/>
            <a:ext cx="3364558" cy="1859483"/>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Réflexion sur l’ergonomie  </a:t>
            </a:r>
          </a:p>
          <a:p>
            <a:pPr algn="ctr">
              <a:lnSpc>
                <a:spcPts val="2939"/>
              </a:lnSpc>
              <a:spcBef>
                <a:spcPct val="0"/>
              </a:spcBef>
            </a:pPr>
            <a:r>
              <a:rPr lang="en-US" sz="2100">
                <a:solidFill>
                  <a:srgbClr val="000000"/>
                </a:solidFill>
                <a:latin typeface="Poppins Light"/>
              </a:rPr>
              <a:t>-table haute, </a:t>
            </a:r>
          </a:p>
          <a:p>
            <a:pPr algn="ctr">
              <a:lnSpc>
                <a:spcPts val="2939"/>
              </a:lnSpc>
              <a:spcBef>
                <a:spcPct val="0"/>
              </a:spcBef>
            </a:pPr>
            <a:r>
              <a:rPr lang="en-US" sz="2100">
                <a:solidFill>
                  <a:srgbClr val="000000"/>
                </a:solidFill>
                <a:latin typeface="Poppins Light"/>
              </a:rPr>
              <a:t>-vélo, </a:t>
            </a:r>
          </a:p>
          <a:p>
            <a:pPr algn="ctr">
              <a:lnSpc>
                <a:spcPts val="2939"/>
              </a:lnSpc>
              <a:spcBef>
                <a:spcPct val="0"/>
              </a:spcBef>
            </a:pPr>
            <a:r>
              <a:rPr lang="en-US" sz="2100">
                <a:solidFill>
                  <a:srgbClr val="000000"/>
                </a:solidFill>
                <a:latin typeface="Poppins Light"/>
              </a:rPr>
              <a:t>-objets auto apaisement </a:t>
            </a:r>
          </a:p>
          <a:p>
            <a:pPr algn="ctr">
              <a:lnSpc>
                <a:spcPts val="2939"/>
              </a:lnSpc>
              <a:spcBef>
                <a:spcPct val="0"/>
              </a:spcBef>
            </a:pPr>
            <a:r>
              <a:rPr lang="en-US" sz="2100">
                <a:solidFill>
                  <a:srgbClr val="000000"/>
                </a:solidFill>
                <a:latin typeface="Poppins Light"/>
              </a:rPr>
              <a:t>-bouger</a:t>
            </a:r>
          </a:p>
        </p:txBody>
      </p:sp>
      <p:sp>
        <p:nvSpPr>
          <p:cNvPr id="20" name="TextBox 20"/>
          <p:cNvSpPr txBox="1"/>
          <p:nvPr/>
        </p:nvSpPr>
        <p:spPr>
          <a:xfrm>
            <a:off x="12279591" y="6212097"/>
            <a:ext cx="5572126" cy="1115690"/>
          </a:xfrm>
          <a:prstGeom prst="rect">
            <a:avLst/>
          </a:prstGeom>
        </p:spPr>
        <p:txBody>
          <a:bodyPr lIns="0" tIns="0" rIns="0" bIns="0" rtlCol="0" anchor="t">
            <a:spAutoFit/>
          </a:bodyPr>
          <a:lstStyle/>
          <a:p>
            <a:pPr algn="ctr">
              <a:lnSpc>
                <a:spcPts val="2939"/>
              </a:lnSpc>
              <a:spcBef>
                <a:spcPct val="0"/>
              </a:spcBef>
            </a:pPr>
            <a:r>
              <a:rPr lang="en-US" sz="2100" dirty="0" err="1">
                <a:solidFill>
                  <a:srgbClr val="000000"/>
                </a:solidFill>
                <a:latin typeface="Poppins Light"/>
              </a:rPr>
              <a:t>Séquençage</a:t>
            </a:r>
            <a:r>
              <a:rPr lang="en-US" sz="2100" dirty="0">
                <a:solidFill>
                  <a:srgbClr val="000000"/>
                </a:solidFill>
                <a:latin typeface="Poppins Light"/>
              </a:rPr>
              <a:t>  </a:t>
            </a:r>
            <a:r>
              <a:rPr lang="en-US" sz="2100" dirty="0" err="1">
                <a:solidFill>
                  <a:srgbClr val="000000"/>
                </a:solidFill>
                <a:latin typeface="Poppins Light"/>
              </a:rPr>
              <a:t>exercices</a:t>
            </a:r>
            <a:r>
              <a:rPr lang="en-US" sz="2100" dirty="0">
                <a:solidFill>
                  <a:srgbClr val="000000"/>
                </a:solidFill>
                <a:latin typeface="Poppins Light"/>
              </a:rPr>
              <a:t> 1/1 et </a:t>
            </a:r>
            <a:r>
              <a:rPr lang="en-US" sz="2100" dirty="0" err="1">
                <a:solidFill>
                  <a:srgbClr val="000000"/>
                </a:solidFill>
                <a:latin typeface="Poppins Light"/>
              </a:rPr>
              <a:t>consignes</a:t>
            </a:r>
            <a:r>
              <a:rPr lang="en-US" sz="2100" dirty="0">
                <a:solidFill>
                  <a:srgbClr val="000000"/>
                </a:solidFill>
                <a:latin typeface="Poppins Light"/>
              </a:rPr>
              <a:t> 1/1</a:t>
            </a:r>
          </a:p>
          <a:p>
            <a:pPr algn="ctr">
              <a:lnSpc>
                <a:spcPts val="2939"/>
              </a:lnSpc>
              <a:spcBef>
                <a:spcPct val="0"/>
              </a:spcBef>
            </a:pPr>
            <a:r>
              <a:rPr lang="en-US" sz="2100" dirty="0" err="1">
                <a:solidFill>
                  <a:srgbClr val="000000"/>
                </a:solidFill>
                <a:latin typeface="Poppins Light"/>
              </a:rPr>
              <a:t>priorité</a:t>
            </a:r>
            <a:r>
              <a:rPr lang="en-US" sz="2100" dirty="0">
                <a:solidFill>
                  <a:srgbClr val="000000"/>
                </a:solidFill>
                <a:latin typeface="Poppins Light"/>
              </a:rPr>
              <a:t> </a:t>
            </a:r>
            <a:r>
              <a:rPr lang="en-US" sz="2100" dirty="0" err="1">
                <a:solidFill>
                  <a:srgbClr val="000000"/>
                </a:solidFill>
                <a:latin typeface="Poppins Light"/>
              </a:rPr>
              <a:t>accordée</a:t>
            </a:r>
            <a:r>
              <a:rPr lang="en-US" sz="2100" dirty="0">
                <a:solidFill>
                  <a:srgbClr val="000000"/>
                </a:solidFill>
                <a:latin typeface="Poppins Light"/>
              </a:rPr>
              <a:t> aux images pour </a:t>
            </a:r>
            <a:r>
              <a:rPr lang="en-US" sz="2100" dirty="0" err="1">
                <a:solidFill>
                  <a:srgbClr val="000000"/>
                </a:solidFill>
                <a:latin typeface="Poppins Light"/>
              </a:rPr>
              <a:t>illustrer</a:t>
            </a:r>
            <a:r>
              <a:rPr lang="en-US" sz="2100" dirty="0">
                <a:solidFill>
                  <a:srgbClr val="000000"/>
                </a:solidFill>
                <a:latin typeface="Poppins Light"/>
              </a:rPr>
              <a:t> le  </a:t>
            </a:r>
            <a:r>
              <a:rPr lang="en-US" sz="2100" dirty="0" err="1">
                <a:solidFill>
                  <a:srgbClr val="000000"/>
                </a:solidFill>
                <a:latin typeface="Poppins Light"/>
              </a:rPr>
              <a:t>cours</a:t>
            </a:r>
            <a:r>
              <a:rPr lang="en-US" sz="2100" dirty="0">
                <a:solidFill>
                  <a:srgbClr val="000000"/>
                </a:solidFill>
                <a:latin typeface="Poppins Light"/>
              </a:rPr>
              <a:t> </a:t>
            </a:r>
          </a:p>
        </p:txBody>
      </p:sp>
      <p:sp>
        <p:nvSpPr>
          <p:cNvPr id="21" name="TextBox 21"/>
          <p:cNvSpPr txBox="1"/>
          <p:nvPr/>
        </p:nvSpPr>
        <p:spPr>
          <a:xfrm>
            <a:off x="5846109" y="7428780"/>
            <a:ext cx="3470374" cy="1115690"/>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Sensibiliser </a:t>
            </a:r>
          </a:p>
          <a:p>
            <a:pPr algn="ctr">
              <a:lnSpc>
                <a:spcPts val="2939"/>
              </a:lnSpc>
              <a:spcBef>
                <a:spcPct val="0"/>
              </a:spcBef>
            </a:pPr>
            <a:r>
              <a:rPr lang="en-US" sz="2100">
                <a:solidFill>
                  <a:srgbClr val="000000"/>
                </a:solidFill>
                <a:latin typeface="Poppins Light"/>
              </a:rPr>
              <a:t>-le groupe classe.</a:t>
            </a:r>
          </a:p>
          <a:p>
            <a:pPr algn="ctr">
              <a:lnSpc>
                <a:spcPts val="2939"/>
              </a:lnSpc>
              <a:spcBef>
                <a:spcPct val="0"/>
              </a:spcBef>
            </a:pPr>
            <a:r>
              <a:rPr lang="en-US" sz="2100">
                <a:solidFill>
                  <a:srgbClr val="000000"/>
                </a:solidFill>
                <a:latin typeface="Poppins Light"/>
              </a:rPr>
              <a:t>-la communauté scolaire, </a:t>
            </a:r>
          </a:p>
        </p:txBody>
      </p:sp>
      <p:sp>
        <p:nvSpPr>
          <p:cNvPr id="22" name="TextBox 22"/>
          <p:cNvSpPr txBox="1"/>
          <p:nvPr/>
        </p:nvSpPr>
        <p:spPr>
          <a:xfrm>
            <a:off x="4484374" y="2672531"/>
            <a:ext cx="1002060" cy="371897"/>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Tutorat </a:t>
            </a:r>
          </a:p>
        </p:txBody>
      </p:sp>
      <p:sp>
        <p:nvSpPr>
          <p:cNvPr id="23" name="TextBox 23"/>
          <p:cNvSpPr txBox="1"/>
          <p:nvPr/>
        </p:nvSpPr>
        <p:spPr>
          <a:xfrm>
            <a:off x="4559662" y="677973"/>
            <a:ext cx="2358516" cy="1487587"/>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Apprendre </a:t>
            </a:r>
          </a:p>
          <a:p>
            <a:pPr algn="ctr">
              <a:lnSpc>
                <a:spcPts val="2939"/>
              </a:lnSpc>
              <a:spcBef>
                <a:spcPct val="0"/>
              </a:spcBef>
            </a:pPr>
            <a:r>
              <a:rPr lang="en-US" sz="2100">
                <a:solidFill>
                  <a:srgbClr val="000000"/>
                </a:solidFill>
                <a:latin typeface="Poppins Light"/>
              </a:rPr>
              <a:t>-à résister</a:t>
            </a:r>
          </a:p>
          <a:p>
            <a:pPr algn="ctr">
              <a:lnSpc>
                <a:spcPts val="2939"/>
              </a:lnSpc>
              <a:spcBef>
                <a:spcPct val="0"/>
              </a:spcBef>
            </a:pPr>
            <a:r>
              <a:rPr lang="en-US" sz="2100">
                <a:solidFill>
                  <a:srgbClr val="000000"/>
                </a:solidFill>
                <a:latin typeface="Poppins Light"/>
              </a:rPr>
              <a:t> -lâcher prise</a:t>
            </a:r>
          </a:p>
          <a:p>
            <a:pPr algn="ctr">
              <a:lnSpc>
                <a:spcPts val="2939"/>
              </a:lnSpc>
              <a:spcBef>
                <a:spcPct val="0"/>
              </a:spcBef>
            </a:pPr>
            <a:r>
              <a:rPr lang="en-US" sz="2100">
                <a:solidFill>
                  <a:srgbClr val="000000"/>
                </a:solidFill>
                <a:latin typeface="Poppins Light"/>
              </a:rPr>
              <a:t>-pas  de côté</a:t>
            </a:r>
          </a:p>
        </p:txBody>
      </p:sp>
      <p:sp>
        <p:nvSpPr>
          <p:cNvPr id="24" name="TextBox 24"/>
          <p:cNvSpPr txBox="1"/>
          <p:nvPr/>
        </p:nvSpPr>
        <p:spPr>
          <a:xfrm>
            <a:off x="7510349" y="599479"/>
            <a:ext cx="2825502" cy="743793"/>
          </a:xfrm>
          <a:prstGeom prst="rect">
            <a:avLst/>
          </a:prstGeom>
        </p:spPr>
        <p:txBody>
          <a:bodyPr lIns="0" tIns="0" rIns="0" bIns="0" rtlCol="0" anchor="t">
            <a:spAutoFit/>
          </a:bodyPr>
          <a:lstStyle/>
          <a:p>
            <a:pPr algn="ctr">
              <a:lnSpc>
                <a:spcPts val="2939"/>
              </a:lnSpc>
              <a:spcBef>
                <a:spcPct val="0"/>
              </a:spcBef>
            </a:pPr>
            <a:r>
              <a:rPr lang="en-US" sz="2100" dirty="0" err="1">
                <a:solidFill>
                  <a:srgbClr val="000000"/>
                </a:solidFill>
                <a:latin typeface="Poppins Light"/>
              </a:rPr>
              <a:t>Transmettre</a:t>
            </a:r>
            <a:r>
              <a:rPr lang="en-US" sz="2100" dirty="0">
                <a:solidFill>
                  <a:srgbClr val="000000"/>
                </a:solidFill>
                <a:latin typeface="Poppins Light"/>
              </a:rPr>
              <a:t> </a:t>
            </a:r>
            <a:r>
              <a:rPr lang="en-US" sz="2100" dirty="0" err="1">
                <a:solidFill>
                  <a:srgbClr val="000000"/>
                </a:solidFill>
                <a:latin typeface="Poppins Light"/>
              </a:rPr>
              <a:t>l’émotion</a:t>
            </a:r>
            <a:endParaRPr lang="en-US" sz="2100" dirty="0">
              <a:solidFill>
                <a:srgbClr val="000000"/>
              </a:solidFill>
              <a:latin typeface="Poppins Light"/>
            </a:endParaRPr>
          </a:p>
        </p:txBody>
      </p:sp>
      <p:sp>
        <p:nvSpPr>
          <p:cNvPr id="25" name="TextBox 25"/>
          <p:cNvSpPr txBox="1"/>
          <p:nvPr/>
        </p:nvSpPr>
        <p:spPr>
          <a:xfrm>
            <a:off x="10165142" y="7635543"/>
            <a:ext cx="2729508" cy="1842135"/>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Attention régulière</a:t>
            </a:r>
          </a:p>
          <a:p>
            <a:pPr algn="ctr">
              <a:lnSpc>
                <a:spcPts val="2939"/>
              </a:lnSpc>
              <a:spcBef>
                <a:spcPct val="0"/>
              </a:spcBef>
            </a:pPr>
            <a:r>
              <a:rPr lang="en-US" sz="2100">
                <a:solidFill>
                  <a:srgbClr val="000000"/>
                </a:solidFill>
                <a:latin typeface="Poppins Light"/>
              </a:rPr>
              <a:t>-contact visuel </a:t>
            </a:r>
          </a:p>
          <a:p>
            <a:pPr algn="ctr">
              <a:lnSpc>
                <a:spcPts val="2939"/>
              </a:lnSpc>
              <a:spcBef>
                <a:spcPct val="0"/>
              </a:spcBef>
            </a:pPr>
            <a:r>
              <a:rPr lang="en-US" sz="2100">
                <a:solidFill>
                  <a:srgbClr val="000000"/>
                </a:solidFill>
                <a:latin typeface="Poppins Light"/>
              </a:rPr>
              <a:t>-toucher l’épaule</a:t>
            </a:r>
          </a:p>
          <a:p>
            <a:pPr algn="ctr">
              <a:lnSpc>
                <a:spcPts val="2939"/>
              </a:lnSpc>
              <a:spcBef>
                <a:spcPct val="0"/>
              </a:spcBef>
            </a:pPr>
            <a:r>
              <a:rPr lang="en-US" sz="2100">
                <a:solidFill>
                  <a:srgbClr val="000000"/>
                </a:solidFill>
                <a:latin typeface="Poppins Light"/>
              </a:rPr>
              <a:t>-utilisation d’images </a:t>
            </a:r>
          </a:p>
          <a:p>
            <a:pPr algn="ctr">
              <a:lnSpc>
                <a:spcPts val="2939"/>
              </a:lnSpc>
              <a:spcBef>
                <a:spcPct val="0"/>
              </a:spcBef>
            </a:pPr>
            <a:endParaRPr lang="en-US" sz="2100">
              <a:solidFill>
                <a:srgbClr val="000000"/>
              </a:solidFill>
              <a:latin typeface="Poppins Light"/>
            </a:endParaRPr>
          </a:p>
        </p:txBody>
      </p:sp>
      <p:sp>
        <p:nvSpPr>
          <p:cNvPr id="26" name="TextBox 26"/>
          <p:cNvSpPr txBox="1"/>
          <p:nvPr/>
        </p:nvSpPr>
        <p:spPr>
          <a:xfrm>
            <a:off x="11867589" y="1699749"/>
            <a:ext cx="3988918" cy="1859483"/>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Analyse des besoins   </a:t>
            </a:r>
          </a:p>
          <a:p>
            <a:pPr algn="ctr">
              <a:lnSpc>
                <a:spcPts val="2939"/>
              </a:lnSpc>
              <a:spcBef>
                <a:spcPct val="0"/>
              </a:spcBef>
            </a:pPr>
            <a:r>
              <a:rPr lang="en-US" sz="2100">
                <a:solidFill>
                  <a:srgbClr val="000000"/>
                </a:solidFill>
                <a:latin typeface="Poppins Light"/>
              </a:rPr>
              <a:t> -enseignant, </a:t>
            </a:r>
          </a:p>
          <a:p>
            <a:pPr algn="ctr">
              <a:lnSpc>
                <a:spcPts val="2939"/>
              </a:lnSpc>
              <a:spcBef>
                <a:spcPct val="0"/>
              </a:spcBef>
            </a:pPr>
            <a:r>
              <a:rPr lang="en-US" sz="2100">
                <a:solidFill>
                  <a:srgbClr val="000000"/>
                </a:solidFill>
                <a:latin typeface="Poppins Light"/>
              </a:rPr>
              <a:t>-enfant  en situation de handicap, </a:t>
            </a:r>
          </a:p>
          <a:p>
            <a:pPr algn="ctr">
              <a:lnSpc>
                <a:spcPts val="2939"/>
              </a:lnSpc>
              <a:spcBef>
                <a:spcPct val="0"/>
              </a:spcBef>
            </a:pPr>
            <a:r>
              <a:rPr lang="en-US" sz="2100">
                <a:solidFill>
                  <a:srgbClr val="000000"/>
                </a:solidFill>
                <a:latin typeface="Poppins Light"/>
              </a:rPr>
              <a:t>-autres enfants.</a:t>
            </a:r>
          </a:p>
        </p:txBody>
      </p:sp>
      <p:sp>
        <p:nvSpPr>
          <p:cNvPr id="27" name="TextBox 27"/>
          <p:cNvSpPr txBox="1"/>
          <p:nvPr/>
        </p:nvSpPr>
        <p:spPr>
          <a:xfrm>
            <a:off x="10165142" y="1343272"/>
            <a:ext cx="1881040" cy="371897"/>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Appartenance</a:t>
            </a:r>
          </a:p>
        </p:txBody>
      </p:sp>
      <p:pic>
        <p:nvPicPr>
          <p:cNvPr id="28" name="Picture 28"/>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a:stretch>
            <a:fillRect/>
          </a:stretch>
        </p:blipFill>
        <p:spPr>
          <a:xfrm>
            <a:off x="10570268" y="4423290"/>
            <a:ext cx="2280288" cy="689787"/>
          </a:xfrm>
          <a:prstGeom prst="rect">
            <a:avLst/>
          </a:prstGeom>
        </p:spPr>
      </p:pic>
      <p:sp>
        <p:nvSpPr>
          <p:cNvPr id="29" name="TextBox 29"/>
          <p:cNvSpPr txBox="1"/>
          <p:nvPr/>
        </p:nvSpPr>
        <p:spPr>
          <a:xfrm>
            <a:off x="12728081" y="4323317"/>
            <a:ext cx="3348398" cy="1115690"/>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Structuration du temps, timer, sablier</a:t>
            </a:r>
          </a:p>
          <a:p>
            <a:pPr algn="ctr">
              <a:lnSpc>
                <a:spcPts val="2939"/>
              </a:lnSpc>
              <a:spcBef>
                <a:spcPct val="0"/>
              </a:spcBef>
            </a:pPr>
            <a:r>
              <a:rPr lang="en-US" sz="2100">
                <a:solidFill>
                  <a:srgbClr val="000000"/>
                </a:solidFill>
                <a:latin typeface="Poppins Light"/>
              </a:rPr>
              <a:t>rythme,   rituels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3797773" flipH="1">
            <a:off x="12670923" y="-3965783"/>
            <a:ext cx="9856415" cy="1064120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10377905">
            <a:off x="-7897892" y="2271762"/>
            <a:ext cx="12437236" cy="10820396"/>
          </a:xfrm>
          <a:prstGeom prst="rect">
            <a:avLst/>
          </a:prstGeom>
        </p:spPr>
      </p:pic>
      <p:sp>
        <p:nvSpPr>
          <p:cNvPr id="4" name="TextBox 4"/>
          <p:cNvSpPr txBox="1"/>
          <p:nvPr/>
        </p:nvSpPr>
        <p:spPr>
          <a:xfrm>
            <a:off x="7531722" y="71739"/>
            <a:ext cx="4247796" cy="782265"/>
          </a:xfrm>
          <a:prstGeom prst="rect">
            <a:avLst/>
          </a:prstGeom>
        </p:spPr>
        <p:txBody>
          <a:bodyPr lIns="0" tIns="0" rIns="0" bIns="0" rtlCol="0" anchor="t">
            <a:spAutoFit/>
          </a:bodyPr>
          <a:lstStyle/>
          <a:p>
            <a:pPr>
              <a:lnSpc>
                <a:spcPts val="6104"/>
              </a:lnSpc>
            </a:pPr>
            <a:r>
              <a:rPr lang="en-US" sz="5000">
                <a:solidFill>
                  <a:srgbClr val="000000"/>
                </a:solidFill>
                <a:latin typeface="Poppins Medium"/>
              </a:rPr>
              <a:t>LES SLOGANS</a:t>
            </a:r>
          </a:p>
        </p:txBody>
      </p:sp>
      <p:sp>
        <p:nvSpPr>
          <p:cNvPr id="5" name="TextBox 5"/>
          <p:cNvSpPr txBox="1"/>
          <p:nvPr/>
        </p:nvSpPr>
        <p:spPr>
          <a:xfrm>
            <a:off x="3111492" y="1580419"/>
            <a:ext cx="4814876" cy="718145"/>
          </a:xfrm>
          <a:prstGeom prst="rect">
            <a:avLst/>
          </a:prstGeom>
        </p:spPr>
        <p:txBody>
          <a:bodyPr lIns="0" tIns="0" rIns="0" bIns="0" rtlCol="0" anchor="t">
            <a:spAutoFit/>
          </a:bodyPr>
          <a:lstStyle/>
          <a:p>
            <a:pPr algn="ctr">
              <a:lnSpc>
                <a:spcPts val="2811"/>
              </a:lnSpc>
            </a:pPr>
            <a:r>
              <a:rPr lang="en-US" sz="2000">
                <a:solidFill>
                  <a:srgbClr val="000000"/>
                </a:solidFill>
                <a:latin typeface="Poppins Light"/>
              </a:rPr>
              <a:t>La double peine est interdite en France</a:t>
            </a:r>
          </a:p>
          <a:p>
            <a:pPr algn="ctr">
              <a:lnSpc>
                <a:spcPts val="2811"/>
              </a:lnSpc>
            </a:pPr>
            <a:endParaRPr lang="en-US" sz="2000">
              <a:solidFill>
                <a:srgbClr val="000000"/>
              </a:solidFill>
              <a:latin typeface="Poppins Light"/>
            </a:endParaRPr>
          </a:p>
        </p:txBody>
      </p:sp>
      <p:sp>
        <p:nvSpPr>
          <p:cNvPr id="6" name="TextBox 6"/>
          <p:cNvSpPr txBox="1"/>
          <p:nvPr/>
        </p:nvSpPr>
        <p:spPr>
          <a:xfrm>
            <a:off x="3114683" y="2450171"/>
            <a:ext cx="5860054" cy="359073"/>
          </a:xfrm>
          <a:prstGeom prst="rect">
            <a:avLst/>
          </a:prstGeom>
        </p:spPr>
        <p:txBody>
          <a:bodyPr lIns="0" tIns="0" rIns="0" bIns="0" rtlCol="0" anchor="t">
            <a:spAutoFit/>
          </a:bodyPr>
          <a:lstStyle/>
          <a:p>
            <a:pPr algn="ctr">
              <a:lnSpc>
                <a:spcPts val="2811"/>
              </a:lnSpc>
              <a:spcBef>
                <a:spcPct val="0"/>
              </a:spcBef>
            </a:pPr>
            <a:r>
              <a:rPr lang="en-US" sz="2000">
                <a:solidFill>
                  <a:srgbClr val="000000"/>
                </a:solidFill>
                <a:latin typeface="Poppins Light"/>
              </a:rPr>
              <a:t>La solution appartient à celui qui a le problème</a:t>
            </a:r>
          </a:p>
        </p:txBody>
      </p:sp>
      <p:sp>
        <p:nvSpPr>
          <p:cNvPr id="7" name="TextBox 7"/>
          <p:cNvSpPr txBox="1"/>
          <p:nvPr/>
        </p:nvSpPr>
        <p:spPr>
          <a:xfrm>
            <a:off x="3114650" y="3309594"/>
            <a:ext cx="6540972" cy="359073"/>
          </a:xfrm>
          <a:prstGeom prst="rect">
            <a:avLst/>
          </a:prstGeom>
        </p:spPr>
        <p:txBody>
          <a:bodyPr lIns="0" tIns="0" rIns="0" bIns="0" rtlCol="0" anchor="t">
            <a:spAutoFit/>
          </a:bodyPr>
          <a:lstStyle/>
          <a:p>
            <a:pPr algn="ctr">
              <a:lnSpc>
                <a:spcPts val="2811"/>
              </a:lnSpc>
              <a:spcBef>
                <a:spcPct val="0"/>
              </a:spcBef>
            </a:pPr>
            <a:r>
              <a:rPr lang="en-US" sz="2000">
                <a:solidFill>
                  <a:srgbClr val="000000"/>
                </a:solidFill>
                <a:latin typeface="Poppins Light"/>
              </a:rPr>
              <a:t>L’augmentation du choix des possibles (Surprendre)</a:t>
            </a:r>
          </a:p>
        </p:txBody>
      </p:sp>
      <p:sp>
        <p:nvSpPr>
          <p:cNvPr id="8" name="TextBox 8"/>
          <p:cNvSpPr txBox="1"/>
          <p:nvPr/>
        </p:nvSpPr>
        <p:spPr>
          <a:xfrm>
            <a:off x="3114671" y="4150262"/>
            <a:ext cx="5104218" cy="359073"/>
          </a:xfrm>
          <a:prstGeom prst="rect">
            <a:avLst/>
          </a:prstGeom>
        </p:spPr>
        <p:txBody>
          <a:bodyPr lIns="0" tIns="0" rIns="0" bIns="0" rtlCol="0" anchor="t">
            <a:spAutoFit/>
          </a:bodyPr>
          <a:lstStyle/>
          <a:p>
            <a:pPr algn="ctr">
              <a:lnSpc>
                <a:spcPts val="2811"/>
              </a:lnSpc>
              <a:spcBef>
                <a:spcPct val="0"/>
              </a:spcBef>
            </a:pPr>
            <a:r>
              <a:rPr lang="en-US" sz="2000">
                <a:solidFill>
                  <a:srgbClr val="000000"/>
                </a:solidFill>
                <a:latin typeface="Poppins Light"/>
              </a:rPr>
              <a:t>Dire aux enfants ce qu’ils ont dans la tête</a:t>
            </a:r>
          </a:p>
        </p:txBody>
      </p:sp>
      <p:sp>
        <p:nvSpPr>
          <p:cNvPr id="9" name="TextBox 9"/>
          <p:cNvSpPr txBox="1"/>
          <p:nvPr/>
        </p:nvSpPr>
        <p:spPr>
          <a:xfrm>
            <a:off x="3114650" y="4991488"/>
            <a:ext cx="3426680" cy="359073"/>
          </a:xfrm>
          <a:prstGeom prst="rect">
            <a:avLst/>
          </a:prstGeom>
        </p:spPr>
        <p:txBody>
          <a:bodyPr lIns="0" tIns="0" rIns="0" bIns="0" rtlCol="0" anchor="t">
            <a:spAutoFit/>
          </a:bodyPr>
          <a:lstStyle/>
          <a:p>
            <a:pPr algn="ctr">
              <a:lnSpc>
                <a:spcPts val="2811"/>
              </a:lnSpc>
              <a:spcBef>
                <a:spcPct val="0"/>
              </a:spcBef>
            </a:pPr>
            <a:r>
              <a:rPr lang="en-US" sz="2000">
                <a:solidFill>
                  <a:srgbClr val="000000"/>
                </a:solidFill>
                <a:latin typeface="Poppins Light"/>
              </a:rPr>
              <a:t>L’enfant influence sa famille</a:t>
            </a:r>
          </a:p>
        </p:txBody>
      </p:sp>
      <p:sp>
        <p:nvSpPr>
          <p:cNvPr id="10" name="TextBox 10"/>
          <p:cNvSpPr txBox="1"/>
          <p:nvPr/>
        </p:nvSpPr>
        <p:spPr>
          <a:xfrm>
            <a:off x="3111492" y="5832713"/>
            <a:ext cx="4924316" cy="359073"/>
          </a:xfrm>
          <a:prstGeom prst="rect">
            <a:avLst/>
          </a:prstGeom>
        </p:spPr>
        <p:txBody>
          <a:bodyPr lIns="0" tIns="0" rIns="0" bIns="0" rtlCol="0" anchor="t">
            <a:spAutoFit/>
          </a:bodyPr>
          <a:lstStyle/>
          <a:p>
            <a:pPr algn="ctr">
              <a:lnSpc>
                <a:spcPts val="2811"/>
              </a:lnSpc>
              <a:spcBef>
                <a:spcPct val="0"/>
              </a:spcBef>
            </a:pPr>
            <a:r>
              <a:rPr lang="en-US" sz="2000">
                <a:solidFill>
                  <a:srgbClr val="000000"/>
                </a:solidFill>
                <a:latin typeface="Poppins Light"/>
              </a:rPr>
              <a:t>Il ne s’agit pas de faire taire les troubles</a:t>
            </a:r>
          </a:p>
        </p:txBody>
      </p:sp>
      <p:sp>
        <p:nvSpPr>
          <p:cNvPr id="11" name="TextBox 11"/>
          <p:cNvSpPr txBox="1"/>
          <p:nvPr/>
        </p:nvSpPr>
        <p:spPr>
          <a:xfrm>
            <a:off x="3111525" y="6692133"/>
            <a:ext cx="3462338" cy="359073"/>
          </a:xfrm>
          <a:prstGeom prst="rect">
            <a:avLst/>
          </a:prstGeom>
        </p:spPr>
        <p:txBody>
          <a:bodyPr lIns="0" tIns="0" rIns="0" bIns="0" rtlCol="0" anchor="t">
            <a:spAutoFit/>
          </a:bodyPr>
          <a:lstStyle/>
          <a:p>
            <a:pPr algn="ctr">
              <a:lnSpc>
                <a:spcPts val="2811"/>
              </a:lnSpc>
              <a:spcBef>
                <a:spcPct val="0"/>
              </a:spcBef>
            </a:pPr>
            <a:r>
              <a:rPr lang="en-US" sz="2000">
                <a:solidFill>
                  <a:srgbClr val="000000"/>
                </a:solidFill>
                <a:latin typeface="Poppins Light"/>
              </a:rPr>
              <a:t>L’enfant a le droit de mentir </a:t>
            </a:r>
          </a:p>
        </p:txBody>
      </p:sp>
      <p:sp>
        <p:nvSpPr>
          <p:cNvPr id="12" name="TextBox 12"/>
          <p:cNvSpPr txBox="1"/>
          <p:nvPr/>
        </p:nvSpPr>
        <p:spPr>
          <a:xfrm>
            <a:off x="3114650" y="7491813"/>
            <a:ext cx="1835440" cy="359073"/>
          </a:xfrm>
          <a:prstGeom prst="rect">
            <a:avLst/>
          </a:prstGeom>
        </p:spPr>
        <p:txBody>
          <a:bodyPr lIns="0" tIns="0" rIns="0" bIns="0" rtlCol="0" anchor="t">
            <a:spAutoFit/>
          </a:bodyPr>
          <a:lstStyle/>
          <a:p>
            <a:pPr algn="ctr">
              <a:lnSpc>
                <a:spcPts val="2811"/>
              </a:lnSpc>
              <a:spcBef>
                <a:spcPct val="0"/>
              </a:spcBef>
            </a:pPr>
            <a:r>
              <a:rPr lang="en-US" sz="2000">
                <a:solidFill>
                  <a:srgbClr val="000000"/>
                </a:solidFill>
                <a:latin typeface="Poppins Light"/>
              </a:rPr>
              <a:t>Le pas de côté</a:t>
            </a:r>
          </a:p>
        </p:txBody>
      </p:sp>
      <p:sp>
        <p:nvSpPr>
          <p:cNvPr id="13" name="TextBox 13"/>
          <p:cNvSpPr txBox="1"/>
          <p:nvPr/>
        </p:nvSpPr>
        <p:spPr>
          <a:xfrm>
            <a:off x="3114657" y="8291515"/>
            <a:ext cx="3001154" cy="359073"/>
          </a:xfrm>
          <a:prstGeom prst="rect">
            <a:avLst/>
          </a:prstGeom>
        </p:spPr>
        <p:txBody>
          <a:bodyPr lIns="0" tIns="0" rIns="0" bIns="0" rtlCol="0" anchor="t">
            <a:spAutoFit/>
          </a:bodyPr>
          <a:lstStyle/>
          <a:p>
            <a:pPr algn="ctr">
              <a:lnSpc>
                <a:spcPts val="2811"/>
              </a:lnSpc>
              <a:spcBef>
                <a:spcPct val="0"/>
              </a:spcBef>
            </a:pPr>
            <a:r>
              <a:rPr lang="en-US" sz="2000">
                <a:solidFill>
                  <a:srgbClr val="000000"/>
                </a:solidFill>
                <a:latin typeface="Poppins Light"/>
              </a:rPr>
              <a:t>Ni paillasson, ni hérisson</a:t>
            </a:r>
          </a:p>
        </p:txBody>
      </p:sp>
      <p:sp>
        <p:nvSpPr>
          <p:cNvPr id="14" name="TextBox 14"/>
          <p:cNvSpPr txBox="1"/>
          <p:nvPr/>
        </p:nvSpPr>
        <p:spPr>
          <a:xfrm>
            <a:off x="10275139" y="3512370"/>
            <a:ext cx="6509866" cy="359073"/>
          </a:xfrm>
          <a:prstGeom prst="rect">
            <a:avLst/>
          </a:prstGeom>
        </p:spPr>
        <p:txBody>
          <a:bodyPr lIns="0" tIns="0" rIns="0" bIns="0" rtlCol="0" anchor="t">
            <a:spAutoFit/>
          </a:bodyPr>
          <a:lstStyle/>
          <a:p>
            <a:pPr algn="ctr">
              <a:lnSpc>
                <a:spcPts val="2811"/>
              </a:lnSpc>
              <a:spcBef>
                <a:spcPct val="0"/>
              </a:spcBef>
            </a:pPr>
            <a:r>
              <a:rPr lang="en-US" sz="2000">
                <a:solidFill>
                  <a:srgbClr val="000000"/>
                </a:solidFill>
                <a:latin typeface="Poppins Light"/>
              </a:rPr>
              <a:t>Des professionnels fiables , prévisibles et chercheurs</a:t>
            </a:r>
          </a:p>
        </p:txBody>
      </p:sp>
      <p:sp>
        <p:nvSpPr>
          <p:cNvPr id="15" name="TextBox 15"/>
          <p:cNvSpPr txBox="1"/>
          <p:nvPr/>
        </p:nvSpPr>
        <p:spPr>
          <a:xfrm>
            <a:off x="10275106" y="4201580"/>
            <a:ext cx="5357428" cy="359073"/>
          </a:xfrm>
          <a:prstGeom prst="rect">
            <a:avLst/>
          </a:prstGeom>
        </p:spPr>
        <p:txBody>
          <a:bodyPr lIns="0" tIns="0" rIns="0" bIns="0" rtlCol="0" anchor="t">
            <a:spAutoFit/>
          </a:bodyPr>
          <a:lstStyle/>
          <a:p>
            <a:pPr algn="ctr">
              <a:lnSpc>
                <a:spcPts val="2811"/>
              </a:lnSpc>
              <a:spcBef>
                <a:spcPct val="0"/>
              </a:spcBef>
            </a:pPr>
            <a:r>
              <a:rPr lang="en-US" sz="2000">
                <a:solidFill>
                  <a:srgbClr val="000000"/>
                </a:solidFill>
                <a:latin typeface="Poppins Light"/>
              </a:rPr>
              <a:t>Pas une éducation à la voix mais au corps </a:t>
            </a:r>
          </a:p>
        </p:txBody>
      </p:sp>
      <p:sp>
        <p:nvSpPr>
          <p:cNvPr id="16" name="TextBox 16"/>
          <p:cNvSpPr txBox="1"/>
          <p:nvPr/>
        </p:nvSpPr>
        <p:spPr>
          <a:xfrm>
            <a:off x="10275106" y="5197576"/>
            <a:ext cx="4080284" cy="359073"/>
          </a:xfrm>
          <a:prstGeom prst="rect">
            <a:avLst/>
          </a:prstGeom>
        </p:spPr>
        <p:txBody>
          <a:bodyPr lIns="0" tIns="0" rIns="0" bIns="0" rtlCol="0" anchor="t">
            <a:spAutoFit/>
          </a:bodyPr>
          <a:lstStyle/>
          <a:p>
            <a:pPr algn="ctr">
              <a:lnSpc>
                <a:spcPts val="2811"/>
              </a:lnSpc>
              <a:spcBef>
                <a:spcPct val="0"/>
              </a:spcBef>
            </a:pPr>
            <a:r>
              <a:rPr lang="en-US" sz="2000">
                <a:solidFill>
                  <a:srgbClr val="000000"/>
                </a:solidFill>
                <a:latin typeface="Poppins Light"/>
              </a:rPr>
              <a:t>Un comportement = un contexte</a:t>
            </a:r>
          </a:p>
        </p:txBody>
      </p:sp>
      <p:sp>
        <p:nvSpPr>
          <p:cNvPr id="17" name="TextBox 17"/>
          <p:cNvSpPr txBox="1"/>
          <p:nvPr/>
        </p:nvSpPr>
        <p:spPr>
          <a:xfrm>
            <a:off x="10275106" y="6053697"/>
            <a:ext cx="3313920" cy="359073"/>
          </a:xfrm>
          <a:prstGeom prst="rect">
            <a:avLst/>
          </a:prstGeom>
        </p:spPr>
        <p:txBody>
          <a:bodyPr lIns="0" tIns="0" rIns="0" bIns="0" rtlCol="0" anchor="t">
            <a:spAutoFit/>
          </a:bodyPr>
          <a:lstStyle/>
          <a:p>
            <a:pPr algn="ctr">
              <a:lnSpc>
                <a:spcPts val="2811"/>
              </a:lnSpc>
              <a:spcBef>
                <a:spcPct val="0"/>
              </a:spcBef>
            </a:pPr>
            <a:r>
              <a:rPr lang="en-US" sz="2000">
                <a:solidFill>
                  <a:srgbClr val="000000"/>
                </a:solidFill>
                <a:latin typeface="Poppins Light"/>
              </a:rPr>
              <a:t>La contamination des lieux</a:t>
            </a:r>
          </a:p>
        </p:txBody>
      </p:sp>
      <p:sp>
        <p:nvSpPr>
          <p:cNvPr id="18" name="TextBox 18"/>
          <p:cNvSpPr txBox="1"/>
          <p:nvPr/>
        </p:nvSpPr>
        <p:spPr>
          <a:xfrm>
            <a:off x="10275121" y="6742875"/>
            <a:ext cx="5936018" cy="359073"/>
          </a:xfrm>
          <a:prstGeom prst="rect">
            <a:avLst/>
          </a:prstGeom>
        </p:spPr>
        <p:txBody>
          <a:bodyPr lIns="0" tIns="0" rIns="0" bIns="0" rtlCol="0" anchor="t">
            <a:spAutoFit/>
          </a:bodyPr>
          <a:lstStyle/>
          <a:p>
            <a:pPr algn="ctr">
              <a:lnSpc>
                <a:spcPts val="2811"/>
              </a:lnSpc>
              <a:spcBef>
                <a:spcPct val="0"/>
              </a:spcBef>
            </a:pPr>
            <a:r>
              <a:rPr lang="en-US" sz="2000">
                <a:solidFill>
                  <a:srgbClr val="000000"/>
                </a:solidFill>
                <a:latin typeface="Poppins Light"/>
              </a:rPr>
              <a:t>La toute puissance professionnelle (soumettre)</a:t>
            </a:r>
          </a:p>
        </p:txBody>
      </p:sp>
      <p:sp>
        <p:nvSpPr>
          <p:cNvPr id="19" name="TextBox 19"/>
          <p:cNvSpPr txBox="1"/>
          <p:nvPr/>
        </p:nvSpPr>
        <p:spPr>
          <a:xfrm>
            <a:off x="10275119" y="7736136"/>
            <a:ext cx="5782290" cy="359073"/>
          </a:xfrm>
          <a:prstGeom prst="rect">
            <a:avLst/>
          </a:prstGeom>
        </p:spPr>
        <p:txBody>
          <a:bodyPr lIns="0" tIns="0" rIns="0" bIns="0" rtlCol="0" anchor="t">
            <a:spAutoFit/>
          </a:bodyPr>
          <a:lstStyle/>
          <a:p>
            <a:pPr algn="ctr">
              <a:lnSpc>
                <a:spcPts val="2811"/>
              </a:lnSpc>
              <a:spcBef>
                <a:spcPct val="0"/>
              </a:spcBef>
            </a:pPr>
            <a:r>
              <a:rPr lang="en-US" sz="2000">
                <a:solidFill>
                  <a:srgbClr val="000000"/>
                </a:solidFill>
                <a:latin typeface="Poppins Light"/>
              </a:rPr>
              <a:t>Argumentation est le carburant de l’opposition</a:t>
            </a:r>
          </a:p>
        </p:txBody>
      </p:sp>
      <p:sp>
        <p:nvSpPr>
          <p:cNvPr id="20" name="TextBox 20"/>
          <p:cNvSpPr txBox="1"/>
          <p:nvPr/>
        </p:nvSpPr>
        <p:spPr>
          <a:xfrm>
            <a:off x="10255601" y="8595595"/>
            <a:ext cx="751570" cy="359073"/>
          </a:xfrm>
          <a:prstGeom prst="rect">
            <a:avLst/>
          </a:prstGeom>
        </p:spPr>
        <p:txBody>
          <a:bodyPr lIns="0" tIns="0" rIns="0" bIns="0" rtlCol="0" anchor="t">
            <a:spAutoFit/>
          </a:bodyPr>
          <a:lstStyle/>
          <a:p>
            <a:pPr algn="ctr">
              <a:lnSpc>
                <a:spcPts val="2811"/>
              </a:lnSpc>
              <a:spcBef>
                <a:spcPct val="0"/>
              </a:spcBef>
            </a:pPr>
            <a:r>
              <a:rPr lang="en-US" sz="2000">
                <a:solidFill>
                  <a:srgbClr val="000000"/>
                </a:solidFill>
                <a:latin typeface="Poppins Light"/>
              </a:rPr>
              <a:t>Girafe</a:t>
            </a:r>
          </a:p>
        </p:txBody>
      </p:sp>
      <p:sp>
        <p:nvSpPr>
          <p:cNvPr id="21" name="TextBox 21"/>
          <p:cNvSpPr txBox="1"/>
          <p:nvPr/>
        </p:nvSpPr>
        <p:spPr>
          <a:xfrm>
            <a:off x="10239981" y="9284780"/>
            <a:ext cx="2075278" cy="359073"/>
          </a:xfrm>
          <a:prstGeom prst="rect">
            <a:avLst/>
          </a:prstGeom>
        </p:spPr>
        <p:txBody>
          <a:bodyPr lIns="0" tIns="0" rIns="0" bIns="0" rtlCol="0" anchor="t">
            <a:spAutoFit/>
          </a:bodyPr>
          <a:lstStyle/>
          <a:p>
            <a:pPr algn="ctr">
              <a:lnSpc>
                <a:spcPts val="2811"/>
              </a:lnSpc>
              <a:spcBef>
                <a:spcPct val="0"/>
              </a:spcBef>
            </a:pPr>
            <a:r>
              <a:rPr lang="en-US" sz="2000">
                <a:solidFill>
                  <a:srgbClr val="000000"/>
                </a:solidFill>
                <a:latin typeface="Poppins Light"/>
              </a:rPr>
              <a:t>Attitude mentale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6241892" flipV="1">
            <a:off x="11341648" y="-4839795"/>
            <a:ext cx="8218989" cy="872041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4076048">
            <a:off x="-2108336" y="6663454"/>
            <a:ext cx="5256143" cy="3442774"/>
          </a:xfrm>
          <a:prstGeom prst="rect">
            <a:avLst/>
          </a:prstGeom>
        </p:spPr>
      </p:pic>
      <p:pic>
        <p:nvPicPr>
          <p:cNvPr id="4" name="Picture 4"/>
          <p:cNvPicPr>
            <a:picLocks noChangeAspect="1"/>
          </p:cNvPicPr>
          <p:nvPr/>
        </p:nvPicPr>
        <p:blipFill>
          <a:blip r:embed="rId6"/>
          <a:srcRect/>
          <a:stretch>
            <a:fillRect/>
          </a:stretch>
        </p:blipFill>
        <p:spPr>
          <a:xfrm>
            <a:off x="10819858" y="0"/>
            <a:ext cx="7468144" cy="10292460"/>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a:stretch>
            <a:fillRect/>
          </a:stretch>
        </p:blipFill>
        <p:spPr>
          <a:xfrm>
            <a:off x="3475020" y="-1135584"/>
            <a:ext cx="4011336" cy="2442617"/>
          </a:xfrm>
          <a:prstGeom prst="rect">
            <a:avLst/>
          </a:prstGeom>
        </p:spPr>
      </p:pic>
      <p:sp>
        <p:nvSpPr>
          <p:cNvPr id="6" name="AutoShape 6"/>
          <p:cNvSpPr/>
          <p:nvPr/>
        </p:nvSpPr>
        <p:spPr>
          <a:xfrm flipV="1">
            <a:off x="9144005" y="2672367"/>
            <a:ext cx="2413430" cy="852308"/>
          </a:xfrm>
          <a:prstGeom prst="line">
            <a:avLst/>
          </a:prstGeom>
          <a:ln w="38100" cap="flat">
            <a:solidFill>
              <a:srgbClr val="000000"/>
            </a:solidFill>
            <a:prstDash val="sysDot"/>
            <a:headEnd type="none" w="sm" len="sm"/>
            <a:tailEnd type="arrow" w="med" len="sm"/>
          </a:ln>
        </p:spPr>
      </p:sp>
      <p:sp>
        <p:nvSpPr>
          <p:cNvPr id="7" name="AutoShape 7"/>
          <p:cNvSpPr/>
          <p:nvPr/>
        </p:nvSpPr>
        <p:spPr>
          <a:xfrm flipV="1">
            <a:off x="9144000" y="4201875"/>
            <a:ext cx="2676948" cy="362571"/>
          </a:xfrm>
          <a:prstGeom prst="line">
            <a:avLst/>
          </a:prstGeom>
          <a:ln w="38100" cap="flat">
            <a:solidFill>
              <a:srgbClr val="000000"/>
            </a:solidFill>
            <a:prstDash val="sysDot"/>
            <a:headEnd type="none" w="sm" len="sm"/>
            <a:tailEnd type="arrow" w="med" len="sm"/>
          </a:ln>
        </p:spPr>
      </p:sp>
      <p:sp>
        <p:nvSpPr>
          <p:cNvPr id="8" name="AutoShape 8"/>
          <p:cNvSpPr/>
          <p:nvPr/>
        </p:nvSpPr>
        <p:spPr>
          <a:xfrm>
            <a:off x="9144029" y="5146235"/>
            <a:ext cx="2945182" cy="887588"/>
          </a:xfrm>
          <a:prstGeom prst="line">
            <a:avLst/>
          </a:prstGeom>
          <a:ln w="38100" cap="flat">
            <a:solidFill>
              <a:srgbClr val="000000"/>
            </a:solidFill>
            <a:prstDash val="sysDot"/>
            <a:headEnd type="none" w="sm" len="sm"/>
            <a:tailEnd type="arrow" w="med" len="sm"/>
          </a:ln>
        </p:spPr>
      </p:sp>
      <p:sp>
        <p:nvSpPr>
          <p:cNvPr id="9" name="AutoShape 9"/>
          <p:cNvSpPr/>
          <p:nvPr/>
        </p:nvSpPr>
        <p:spPr>
          <a:xfrm>
            <a:off x="9137184" y="6051784"/>
            <a:ext cx="3870984" cy="1428377"/>
          </a:xfrm>
          <a:prstGeom prst="line">
            <a:avLst/>
          </a:prstGeom>
          <a:ln w="38100" cap="flat">
            <a:solidFill>
              <a:srgbClr val="000000"/>
            </a:solidFill>
            <a:prstDash val="sysDot"/>
            <a:headEnd type="none" w="sm" len="sm"/>
            <a:tailEnd type="arrow" w="med" len="sm"/>
          </a:ln>
        </p:spPr>
      </p:sp>
      <p:pic>
        <p:nvPicPr>
          <p:cNvPr id="10" name="Picture 10"/>
          <p:cNvPicPr>
            <a:picLocks noChangeAspect="1"/>
          </p:cNvPicPr>
          <p:nvPr/>
        </p:nvPicPr>
        <p:blipFill>
          <a:blip r:embed="rId9">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p:blipFill>
        <p:spPr>
          <a:xfrm>
            <a:off x="6195198" y="3164251"/>
            <a:ext cx="3063384" cy="3040409"/>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rcRect/>
          <a:stretch>
            <a:fillRect/>
          </a:stretch>
        </p:blipFill>
        <p:spPr>
          <a:xfrm>
            <a:off x="5892545" y="2582069"/>
            <a:ext cx="605374" cy="779342"/>
          </a:xfrm>
          <a:prstGeom prst="rect">
            <a:avLst/>
          </a:prstGeom>
        </p:spPr>
      </p:pic>
      <p:pic>
        <p:nvPicPr>
          <p:cNvPr id="12" name="Picture 12"/>
          <p:cNvPicPr>
            <a:picLocks noChangeAspect="1"/>
          </p:cNvPicPr>
          <p:nvPr/>
        </p:nvPicPr>
        <p:blipFill>
          <a:blip r:embed="rId13">
            <a:alphaModFix amt="31999"/>
            <a:extLst>
              <a:ext uri="{28A0092B-C50C-407E-A947-70E740481C1C}">
                <a14:useLocalDpi xmlns:a14="http://schemas.microsoft.com/office/drawing/2010/main" xmlns="" val="0"/>
              </a:ext>
              <a:ext uri="{96DAC541-7B7A-43D3-8B79-37D633B846F1}">
                <asvg:svgBlip xmlns="" xmlns:asvg="http://schemas.microsoft.com/office/drawing/2016/SVG/main" r:embed="rId14"/>
              </a:ext>
            </a:extLst>
          </a:blip>
          <a:srcRect/>
          <a:stretch>
            <a:fillRect/>
          </a:stretch>
        </p:blipFill>
        <p:spPr>
          <a:xfrm>
            <a:off x="695492" y="2840814"/>
            <a:ext cx="4234996" cy="3705621"/>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xmlns="" val="0"/>
              </a:ext>
              <a:ext uri="{96DAC541-7B7A-43D3-8B79-37D633B846F1}">
                <asvg:svgBlip xmlns="" xmlns:asvg="http://schemas.microsoft.com/office/drawing/2016/SVG/main" r:embed="rId16"/>
              </a:ext>
            </a:extLst>
          </a:blip>
          <a:srcRect/>
          <a:stretch>
            <a:fillRect/>
          </a:stretch>
        </p:blipFill>
        <p:spPr>
          <a:xfrm>
            <a:off x="11563773" y="1469214"/>
            <a:ext cx="1892194" cy="1892193"/>
          </a:xfrm>
          <a:prstGeom prst="rect">
            <a:avLst/>
          </a:prstGeom>
        </p:spPr>
      </p:pic>
      <p:sp>
        <p:nvSpPr>
          <p:cNvPr id="14" name="TextBox 14"/>
          <p:cNvSpPr txBox="1"/>
          <p:nvPr/>
        </p:nvSpPr>
        <p:spPr>
          <a:xfrm>
            <a:off x="519736" y="1440639"/>
            <a:ext cx="9921904" cy="1000274"/>
          </a:xfrm>
          <a:prstGeom prst="rect">
            <a:avLst/>
          </a:prstGeom>
        </p:spPr>
        <p:txBody>
          <a:bodyPr lIns="0" tIns="0" rIns="0" bIns="0" rtlCol="0" anchor="t">
            <a:spAutoFit/>
          </a:bodyPr>
          <a:lstStyle/>
          <a:p>
            <a:pPr>
              <a:lnSpc>
                <a:spcPts val="3898"/>
              </a:lnSpc>
            </a:pPr>
            <a:r>
              <a:rPr lang="en-US" sz="3000">
                <a:solidFill>
                  <a:srgbClr val="000000"/>
                </a:solidFill>
                <a:latin typeface="Poppins Medium"/>
              </a:rPr>
              <a:t>Unités Terrritoriales d'intervention et de médiation Thérapeutiques, Educatives et Pédagogiques</a:t>
            </a:r>
          </a:p>
        </p:txBody>
      </p:sp>
      <p:sp>
        <p:nvSpPr>
          <p:cNvPr id="15" name="TextBox 15"/>
          <p:cNvSpPr txBox="1"/>
          <p:nvPr/>
        </p:nvSpPr>
        <p:spPr>
          <a:xfrm>
            <a:off x="4256346" y="85728"/>
            <a:ext cx="2796104" cy="961802"/>
          </a:xfrm>
          <a:prstGeom prst="rect">
            <a:avLst/>
          </a:prstGeom>
        </p:spPr>
        <p:txBody>
          <a:bodyPr lIns="0" tIns="0" rIns="0" bIns="0" rtlCol="0" anchor="t">
            <a:spAutoFit/>
          </a:bodyPr>
          <a:lstStyle/>
          <a:p>
            <a:pPr>
              <a:lnSpc>
                <a:spcPts val="7498"/>
              </a:lnSpc>
            </a:pPr>
            <a:r>
              <a:rPr lang="en-US" sz="6200">
                <a:solidFill>
                  <a:srgbClr val="000000"/>
                </a:solidFill>
                <a:latin typeface="Poppins Medium Bold"/>
              </a:rPr>
              <a:t>AISNE</a:t>
            </a:r>
          </a:p>
        </p:txBody>
      </p:sp>
      <p:sp>
        <p:nvSpPr>
          <p:cNvPr id="16" name="TextBox 16"/>
          <p:cNvSpPr txBox="1"/>
          <p:nvPr/>
        </p:nvSpPr>
        <p:spPr>
          <a:xfrm>
            <a:off x="6759340" y="3376346"/>
            <a:ext cx="2089132" cy="1051570"/>
          </a:xfrm>
          <a:prstGeom prst="rect">
            <a:avLst/>
          </a:prstGeom>
        </p:spPr>
        <p:txBody>
          <a:bodyPr lIns="0" tIns="0" rIns="0" bIns="0" rtlCol="0" anchor="t">
            <a:spAutoFit/>
          </a:bodyPr>
          <a:lstStyle/>
          <a:p>
            <a:pPr algn="ctr">
              <a:lnSpc>
                <a:spcPts val="4061"/>
              </a:lnSpc>
            </a:pPr>
            <a:r>
              <a:rPr lang="en-US" sz="2900" u="sng">
                <a:solidFill>
                  <a:srgbClr val="000000"/>
                </a:solidFill>
                <a:latin typeface="Arimo"/>
              </a:rPr>
              <a:t>4 Unités :</a:t>
            </a:r>
          </a:p>
          <a:p>
            <a:pPr algn="ctr">
              <a:lnSpc>
                <a:spcPts val="4061"/>
              </a:lnSpc>
              <a:spcBef>
                <a:spcPct val="0"/>
              </a:spcBef>
            </a:pPr>
            <a:endParaRPr lang="en-US" sz="2900" u="sng">
              <a:solidFill>
                <a:srgbClr val="000000"/>
              </a:solidFill>
              <a:latin typeface="Arimo"/>
            </a:endParaRPr>
          </a:p>
        </p:txBody>
      </p:sp>
      <p:sp>
        <p:nvSpPr>
          <p:cNvPr id="17" name="TextBox 17"/>
          <p:cNvSpPr txBox="1"/>
          <p:nvPr/>
        </p:nvSpPr>
        <p:spPr>
          <a:xfrm>
            <a:off x="6135060" y="4037763"/>
            <a:ext cx="3183664" cy="1885131"/>
          </a:xfrm>
          <a:prstGeom prst="rect">
            <a:avLst/>
          </a:prstGeom>
        </p:spPr>
        <p:txBody>
          <a:bodyPr lIns="0" tIns="0" rIns="0" bIns="0" rtlCol="0" anchor="t">
            <a:spAutoFit/>
          </a:bodyPr>
          <a:lstStyle/>
          <a:p>
            <a:pPr algn="ctr">
              <a:lnSpc>
                <a:spcPts val="2089"/>
              </a:lnSpc>
            </a:pPr>
            <a:r>
              <a:rPr lang="en-US" sz="2100">
                <a:solidFill>
                  <a:srgbClr val="000000"/>
                </a:solidFill>
                <a:latin typeface="Poppins Light"/>
              </a:rPr>
              <a:t>GAUCHY</a:t>
            </a:r>
          </a:p>
          <a:p>
            <a:pPr algn="ctr">
              <a:lnSpc>
                <a:spcPts val="2089"/>
              </a:lnSpc>
            </a:pPr>
            <a:endParaRPr lang="en-US" sz="2100">
              <a:solidFill>
                <a:srgbClr val="000000"/>
              </a:solidFill>
              <a:latin typeface="Poppins Light"/>
            </a:endParaRPr>
          </a:p>
          <a:p>
            <a:pPr algn="ctr">
              <a:lnSpc>
                <a:spcPts val="2089"/>
              </a:lnSpc>
            </a:pPr>
            <a:r>
              <a:rPr lang="en-US" sz="2100">
                <a:solidFill>
                  <a:srgbClr val="000000"/>
                </a:solidFill>
                <a:latin typeface="Poppins Light"/>
              </a:rPr>
              <a:t>CHAUNY</a:t>
            </a:r>
          </a:p>
          <a:p>
            <a:pPr algn="ctr">
              <a:lnSpc>
                <a:spcPts val="2089"/>
              </a:lnSpc>
            </a:pPr>
            <a:endParaRPr lang="en-US" sz="2100">
              <a:solidFill>
                <a:srgbClr val="000000"/>
              </a:solidFill>
              <a:latin typeface="Poppins Light"/>
            </a:endParaRPr>
          </a:p>
          <a:p>
            <a:pPr algn="ctr">
              <a:lnSpc>
                <a:spcPts val="2089"/>
              </a:lnSpc>
            </a:pPr>
            <a:r>
              <a:rPr lang="en-US" sz="2100">
                <a:solidFill>
                  <a:srgbClr val="000000"/>
                </a:solidFill>
                <a:latin typeface="Poppins Light"/>
              </a:rPr>
              <a:t>MERCIN ET VAUX</a:t>
            </a:r>
          </a:p>
          <a:p>
            <a:pPr algn="ctr">
              <a:lnSpc>
                <a:spcPts val="2089"/>
              </a:lnSpc>
            </a:pPr>
            <a:endParaRPr lang="en-US" sz="2100">
              <a:solidFill>
                <a:srgbClr val="000000"/>
              </a:solidFill>
              <a:latin typeface="Poppins Light"/>
            </a:endParaRPr>
          </a:p>
          <a:p>
            <a:pPr algn="ctr">
              <a:lnSpc>
                <a:spcPts val="2089"/>
              </a:lnSpc>
            </a:pPr>
            <a:r>
              <a:rPr lang="en-US" sz="2100">
                <a:solidFill>
                  <a:srgbClr val="000000"/>
                </a:solidFill>
                <a:latin typeface="Poppins Light"/>
              </a:rPr>
              <a:t>FERE EN TARDENOIS</a:t>
            </a:r>
          </a:p>
        </p:txBody>
      </p:sp>
      <p:sp>
        <p:nvSpPr>
          <p:cNvPr id="18" name="TextBox 18"/>
          <p:cNvSpPr txBox="1"/>
          <p:nvPr/>
        </p:nvSpPr>
        <p:spPr>
          <a:xfrm>
            <a:off x="3331103" y="7093932"/>
            <a:ext cx="5987654" cy="589905"/>
          </a:xfrm>
          <a:prstGeom prst="rect">
            <a:avLst/>
          </a:prstGeom>
        </p:spPr>
        <p:txBody>
          <a:bodyPr lIns="0" tIns="0" rIns="0" bIns="0" rtlCol="0" anchor="t">
            <a:spAutoFit/>
          </a:bodyPr>
          <a:lstStyle/>
          <a:p>
            <a:pPr algn="ctr">
              <a:lnSpc>
                <a:spcPts val="4620"/>
              </a:lnSpc>
              <a:spcBef>
                <a:spcPct val="0"/>
              </a:spcBef>
            </a:pPr>
            <a:r>
              <a:rPr lang="en-US" sz="3200">
                <a:solidFill>
                  <a:srgbClr val="000000"/>
                </a:solidFill>
                <a:latin typeface="Arimo"/>
              </a:rPr>
              <a:t>24 accompagnements par unité </a:t>
            </a:r>
          </a:p>
        </p:txBody>
      </p:sp>
      <p:sp>
        <p:nvSpPr>
          <p:cNvPr id="19" name="TextBox 19"/>
          <p:cNvSpPr txBox="1"/>
          <p:nvPr/>
        </p:nvSpPr>
        <p:spPr>
          <a:xfrm>
            <a:off x="1969459" y="8027450"/>
            <a:ext cx="9056918" cy="2244204"/>
          </a:xfrm>
          <a:prstGeom prst="rect">
            <a:avLst/>
          </a:prstGeom>
        </p:spPr>
        <p:txBody>
          <a:bodyPr lIns="0" tIns="0" rIns="0" bIns="0" rtlCol="0" anchor="t">
            <a:spAutoFit/>
          </a:bodyPr>
          <a:lstStyle/>
          <a:p>
            <a:pPr marL="539681" lvl="1" indent="-269846">
              <a:lnSpc>
                <a:spcPts val="3500"/>
              </a:lnSpc>
              <a:buFont typeface="Arial"/>
              <a:buChar char="•"/>
            </a:pPr>
            <a:r>
              <a:rPr lang="en-US" sz="2500">
                <a:solidFill>
                  <a:srgbClr val="000000"/>
                </a:solidFill>
                <a:latin typeface="Poppins Light"/>
              </a:rPr>
              <a:t>6 ateliers "Vivre ensemble" --&gt; Accueil de nuit</a:t>
            </a:r>
          </a:p>
          <a:p>
            <a:pPr marL="539681" lvl="1" indent="-269846">
              <a:lnSpc>
                <a:spcPts val="3500"/>
              </a:lnSpc>
              <a:buFont typeface="Arial"/>
              <a:buChar char="•"/>
            </a:pPr>
            <a:r>
              <a:rPr lang="en-US" sz="2500">
                <a:solidFill>
                  <a:srgbClr val="000000"/>
                </a:solidFill>
                <a:latin typeface="Poppins Light"/>
              </a:rPr>
              <a:t>4 Ateliers "Etre ensemble" --&gt; Accueil de jour</a:t>
            </a:r>
          </a:p>
          <a:p>
            <a:pPr marL="539681" lvl="1" indent="-269846">
              <a:lnSpc>
                <a:spcPts val="3500"/>
              </a:lnSpc>
              <a:buFont typeface="Arial"/>
              <a:buChar char="•"/>
            </a:pPr>
            <a:r>
              <a:rPr lang="en-US" sz="2500">
                <a:solidFill>
                  <a:srgbClr val="000000"/>
                </a:solidFill>
                <a:latin typeface="Poppins Light"/>
              </a:rPr>
              <a:t>14 ambulatoires </a:t>
            </a:r>
          </a:p>
          <a:p>
            <a:pPr marL="539681" lvl="1" indent="-269846">
              <a:lnSpc>
                <a:spcPts val="3500"/>
              </a:lnSpc>
              <a:spcBef>
                <a:spcPct val="0"/>
              </a:spcBef>
              <a:buFont typeface="Arial"/>
              <a:buChar char="•"/>
            </a:pPr>
            <a:r>
              <a:rPr lang="en-US" sz="2500">
                <a:solidFill>
                  <a:srgbClr val="000000"/>
                </a:solidFill>
                <a:latin typeface="Poppins Light"/>
              </a:rPr>
              <a:t>SIPPH : Service  Inclusion Professionnel pour la Personne Handicapée</a:t>
            </a:r>
          </a:p>
        </p:txBody>
      </p:sp>
      <p:sp>
        <p:nvSpPr>
          <p:cNvPr id="20" name="TextBox 20"/>
          <p:cNvSpPr txBox="1"/>
          <p:nvPr/>
        </p:nvSpPr>
        <p:spPr>
          <a:xfrm>
            <a:off x="1583748" y="4378985"/>
            <a:ext cx="2458484" cy="1846659"/>
          </a:xfrm>
          <a:prstGeom prst="rect">
            <a:avLst/>
          </a:prstGeom>
        </p:spPr>
        <p:txBody>
          <a:bodyPr lIns="0" tIns="0" rIns="0" bIns="0" rtlCol="0" anchor="t">
            <a:spAutoFit/>
          </a:bodyPr>
          <a:lstStyle/>
          <a:p>
            <a:pPr algn="ctr">
              <a:lnSpc>
                <a:spcPts val="4759"/>
              </a:lnSpc>
            </a:pPr>
            <a:r>
              <a:rPr lang="en-US" sz="3400">
                <a:solidFill>
                  <a:srgbClr val="000000"/>
                </a:solidFill>
                <a:latin typeface="Poppins Light"/>
              </a:rPr>
              <a:t>96 enfants de 4 à 20 ans</a:t>
            </a:r>
          </a:p>
        </p:txBody>
      </p:sp>
      <p:sp>
        <p:nvSpPr>
          <p:cNvPr id="21" name="TextBox 21"/>
          <p:cNvSpPr txBox="1"/>
          <p:nvPr/>
        </p:nvSpPr>
        <p:spPr>
          <a:xfrm>
            <a:off x="1768424" y="3561137"/>
            <a:ext cx="2089132" cy="1051570"/>
          </a:xfrm>
          <a:prstGeom prst="rect">
            <a:avLst/>
          </a:prstGeom>
        </p:spPr>
        <p:txBody>
          <a:bodyPr lIns="0" tIns="0" rIns="0" bIns="0" rtlCol="0" anchor="t">
            <a:spAutoFit/>
          </a:bodyPr>
          <a:lstStyle/>
          <a:p>
            <a:pPr algn="ctr">
              <a:lnSpc>
                <a:spcPts val="4061"/>
              </a:lnSpc>
            </a:pPr>
            <a:r>
              <a:rPr lang="en-US" sz="2900" u="sng">
                <a:solidFill>
                  <a:srgbClr val="000000"/>
                </a:solidFill>
                <a:latin typeface="Arimo"/>
              </a:rPr>
              <a:t>DITEP :</a:t>
            </a:r>
          </a:p>
          <a:p>
            <a:pPr algn="ctr">
              <a:lnSpc>
                <a:spcPts val="4061"/>
              </a:lnSpc>
              <a:spcBef>
                <a:spcPct val="0"/>
              </a:spcBef>
            </a:pPr>
            <a:endParaRPr lang="en-US" sz="2900" u="sng">
              <a:solidFill>
                <a:srgbClr val="000000"/>
              </a:solidFill>
              <a:latin typeface="Arimo"/>
            </a:endParaRPr>
          </a:p>
        </p:txBody>
      </p:sp>
      <p:pic>
        <p:nvPicPr>
          <p:cNvPr id="22" name="Picture 22"/>
          <p:cNvPicPr>
            <a:picLocks noChangeAspect="1"/>
          </p:cNvPicPr>
          <p:nvPr/>
        </p:nvPicPr>
        <p:blipFill>
          <a:blip r:embed="rId15">
            <a:extLst>
              <a:ext uri="{28A0092B-C50C-407E-A947-70E740481C1C}">
                <a14:useLocalDpi xmlns:a14="http://schemas.microsoft.com/office/drawing/2010/main" xmlns="" val="0"/>
              </a:ext>
              <a:ext uri="{96DAC541-7B7A-43D3-8B79-37D633B846F1}">
                <asvg:svgBlip xmlns="" xmlns:asvg="http://schemas.microsoft.com/office/drawing/2016/SVG/main" r:embed="rId16"/>
              </a:ext>
            </a:extLst>
          </a:blip>
          <a:srcRect/>
          <a:stretch>
            <a:fillRect/>
          </a:stretch>
        </p:blipFill>
        <p:spPr>
          <a:xfrm>
            <a:off x="11820948" y="3276097"/>
            <a:ext cx="1851608" cy="1851608"/>
          </a:xfrm>
          <a:prstGeom prst="rect">
            <a:avLst/>
          </a:prstGeom>
        </p:spPr>
      </p:pic>
      <p:pic>
        <p:nvPicPr>
          <p:cNvPr id="23" name="Picture 23"/>
          <p:cNvPicPr>
            <a:picLocks noChangeAspect="1"/>
          </p:cNvPicPr>
          <p:nvPr/>
        </p:nvPicPr>
        <p:blipFill>
          <a:blip r:embed="rId15">
            <a:extLst>
              <a:ext uri="{28A0092B-C50C-407E-A947-70E740481C1C}">
                <a14:useLocalDpi xmlns:a14="http://schemas.microsoft.com/office/drawing/2010/main" xmlns="" val="0"/>
              </a:ext>
              <a:ext uri="{96DAC541-7B7A-43D3-8B79-37D633B846F1}">
                <asvg:svgBlip xmlns="" xmlns:asvg="http://schemas.microsoft.com/office/drawing/2016/SVG/main" r:embed="rId16"/>
              </a:ext>
            </a:extLst>
          </a:blip>
          <a:srcRect/>
          <a:stretch>
            <a:fillRect/>
          </a:stretch>
        </p:blipFill>
        <p:spPr>
          <a:xfrm>
            <a:off x="12089182" y="5114834"/>
            <a:ext cx="1837968" cy="1837968"/>
          </a:xfrm>
          <a:prstGeom prst="rect">
            <a:avLst/>
          </a:prstGeom>
        </p:spPr>
      </p:pic>
      <p:pic>
        <p:nvPicPr>
          <p:cNvPr id="24" name="Picture 24"/>
          <p:cNvPicPr>
            <a:picLocks noChangeAspect="1"/>
          </p:cNvPicPr>
          <p:nvPr/>
        </p:nvPicPr>
        <p:blipFill>
          <a:blip r:embed="rId15">
            <a:extLst>
              <a:ext uri="{28A0092B-C50C-407E-A947-70E740481C1C}">
                <a14:useLocalDpi xmlns:a14="http://schemas.microsoft.com/office/drawing/2010/main" xmlns="" val="0"/>
              </a:ext>
              <a:ext uri="{96DAC541-7B7A-43D3-8B79-37D633B846F1}">
                <asvg:svgBlip xmlns="" xmlns:asvg="http://schemas.microsoft.com/office/drawing/2016/SVG/main" r:embed="rId16"/>
              </a:ext>
            </a:extLst>
          </a:blip>
          <a:srcRect/>
          <a:stretch>
            <a:fillRect/>
          </a:stretch>
        </p:blipFill>
        <p:spPr>
          <a:xfrm>
            <a:off x="13008199" y="6575480"/>
            <a:ext cx="1809362" cy="180936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6114760" y="4799195"/>
            <a:ext cx="6058480" cy="5246370"/>
            <a:chOff x="0" y="0"/>
            <a:chExt cx="4282440" cy="3708400"/>
          </a:xfrm>
        </p:grpSpPr>
        <p:sp>
          <p:nvSpPr>
            <p:cNvPr id="3" name="Freeform 3"/>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4560" r="-4560"/>
              </a:stretch>
            </a:blipFill>
          </p:spPr>
        </p:sp>
      </p:grpSp>
      <p:pic>
        <p:nvPicPr>
          <p:cNvPr id="4" name="Picture 4"/>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a:stretch>
            <a:fillRect/>
          </a:stretch>
        </p:blipFill>
        <p:spPr>
          <a:xfrm rot="-2700000">
            <a:off x="4776242" y="4816381"/>
            <a:ext cx="1148096" cy="2654555"/>
          </a:xfrm>
          <a:prstGeom prst="rect">
            <a:avLst/>
          </a:prstGeom>
        </p:spPr>
      </p:pic>
      <p:grpSp>
        <p:nvGrpSpPr>
          <p:cNvPr id="5" name="Group 5"/>
          <p:cNvGrpSpPr>
            <a:grpSpLocks noChangeAspect="1"/>
          </p:cNvGrpSpPr>
          <p:nvPr/>
        </p:nvGrpSpPr>
        <p:grpSpPr>
          <a:xfrm>
            <a:off x="631132" y="541146"/>
            <a:ext cx="5121680" cy="5246370"/>
            <a:chOff x="0" y="0"/>
            <a:chExt cx="2086610" cy="2137410"/>
          </a:xfrm>
        </p:grpSpPr>
        <p:sp>
          <p:nvSpPr>
            <p:cNvPr id="6" name="Freeform 6"/>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5"/>
              <a:stretch>
                <a:fillRect l="-9701" t="-5120" r="-35351" b="-5120"/>
              </a:stretch>
            </a:blipFill>
          </p:spPr>
        </p:sp>
      </p:grpSp>
      <p:pic>
        <p:nvPicPr>
          <p:cNvPr id="7" name="Picture 7"/>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a:stretch>
            <a:fillRect/>
          </a:stretch>
        </p:blipFill>
        <p:spPr>
          <a:xfrm rot="-7792827">
            <a:off x="11409950" y="3816229"/>
            <a:ext cx="1148096" cy="2654554"/>
          </a:xfrm>
          <a:prstGeom prst="rect">
            <a:avLst/>
          </a:prstGeom>
        </p:spPr>
      </p:pic>
      <p:grpSp>
        <p:nvGrpSpPr>
          <p:cNvPr id="8" name="Group 8"/>
          <p:cNvGrpSpPr>
            <a:grpSpLocks noChangeAspect="1"/>
          </p:cNvGrpSpPr>
          <p:nvPr/>
        </p:nvGrpSpPr>
        <p:grpSpPr>
          <a:xfrm>
            <a:off x="12535190" y="541146"/>
            <a:ext cx="5246392" cy="5246370"/>
            <a:chOff x="0" y="0"/>
            <a:chExt cx="6350025" cy="6350000"/>
          </a:xfrm>
        </p:grpSpPr>
        <p:sp>
          <p:nvSpPr>
            <p:cNvPr id="9" name="Freeform 9"/>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6"/>
              <a:stretch>
                <a:fillRect l="-30525" r="-30525"/>
              </a:stretch>
            </a:blipFill>
          </p:spPr>
        </p:sp>
      </p:grpSp>
      <p:pic>
        <p:nvPicPr>
          <p:cNvPr id="10" name="Picture 10"/>
          <p:cNvPicPr>
            <a:picLocks noChangeAspect="1"/>
          </p:cNvPicPr>
          <p:nvPr/>
        </p:nvPicPr>
        <p:blipFill>
          <a:blip r:embed="rId7">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a:stretch>
            <a:fillRect/>
          </a:stretch>
        </p:blipFill>
        <p:spPr>
          <a:xfrm>
            <a:off x="-1954512" y="6923168"/>
            <a:ext cx="5171284" cy="5628608"/>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p:blipFill>
        <p:spPr>
          <a:xfrm rot="-9564565">
            <a:off x="11773630" y="8094373"/>
            <a:ext cx="7315200" cy="3604400"/>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rcRect/>
          <a:stretch>
            <a:fillRect/>
          </a:stretch>
        </p:blipFill>
        <p:spPr>
          <a:xfrm rot="-7664798" flipH="1">
            <a:off x="5690065" y="-3881039"/>
            <a:ext cx="5996387" cy="72009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3" y="1316027"/>
            <a:ext cx="17868298" cy="8509424"/>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a:stretch>
            <a:fillRect/>
          </a:stretch>
        </p:blipFill>
        <p:spPr>
          <a:xfrm rot="-10800000">
            <a:off x="0" y="0"/>
            <a:ext cx="3423988" cy="3031785"/>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rcRect/>
          <a:stretch>
            <a:fillRect/>
          </a:stretch>
        </p:blipFill>
        <p:spPr>
          <a:xfrm>
            <a:off x="7948285" y="8869529"/>
            <a:ext cx="2391482" cy="1417496"/>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a:stretch>
            <a:fillRect/>
          </a:stretch>
        </p:blipFill>
        <p:spPr>
          <a:xfrm rot="-459515">
            <a:off x="16139739" y="-223104"/>
            <a:ext cx="2239190" cy="1027229"/>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p:blipFill>
        <p:spPr>
          <a:xfrm>
            <a:off x="16860468" y="8984873"/>
            <a:ext cx="2015660" cy="1964352"/>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rcRect/>
          <a:stretch>
            <a:fillRect/>
          </a:stretch>
        </p:blipFill>
        <p:spPr>
          <a:xfrm>
            <a:off x="8456324" y="9305185"/>
            <a:ext cx="1375352" cy="132377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6633417" y="3026381"/>
            <a:ext cx="4439230" cy="1170342"/>
          </a:xfrm>
          <a:prstGeom prst="rect">
            <a:avLst/>
          </a:prstGeom>
        </p:spPr>
      </p:pic>
      <p:sp>
        <p:nvSpPr>
          <p:cNvPr id="3" name="AutoShape 3"/>
          <p:cNvSpPr/>
          <p:nvPr/>
        </p:nvSpPr>
        <p:spPr>
          <a:xfrm flipH="1" flipV="1">
            <a:off x="8809746" y="1855644"/>
            <a:ext cx="24208" cy="1170342"/>
          </a:xfrm>
          <a:prstGeom prst="line">
            <a:avLst/>
          </a:prstGeom>
          <a:ln w="38100" cap="flat">
            <a:solidFill>
              <a:srgbClr val="000000"/>
            </a:solidFill>
            <a:prstDash val="sysDot"/>
            <a:headEnd type="none" w="sm" len="sm"/>
            <a:tailEnd type="arrow" w="med" len="sm"/>
          </a:ln>
        </p:spPr>
      </p:sp>
      <p:grpSp>
        <p:nvGrpSpPr>
          <p:cNvPr id="4" name="Group 4"/>
          <p:cNvGrpSpPr/>
          <p:nvPr/>
        </p:nvGrpSpPr>
        <p:grpSpPr>
          <a:xfrm>
            <a:off x="7782135" y="704323"/>
            <a:ext cx="2079494" cy="1039748"/>
            <a:chOff x="0" y="0"/>
            <a:chExt cx="812800" cy="406400"/>
          </a:xfrm>
        </p:grpSpPr>
        <p:sp>
          <p:nvSpPr>
            <p:cNvPr id="5" name="Freeform 5"/>
            <p:cNvSpPr/>
            <p:nvPr/>
          </p:nvSpPr>
          <p:spPr>
            <a:xfrm>
              <a:off x="203200" y="-326"/>
              <a:ext cx="406400" cy="407051"/>
            </a:xfrm>
            <a:custGeom>
              <a:avLst/>
              <a:gdLst/>
              <a:ahLst/>
              <a:cxnLst/>
              <a:rect l="l" t="t" r="r" b="b"/>
              <a:pathLst>
                <a:path w="406400" h="407051">
                  <a:moveTo>
                    <a:pt x="406400" y="326"/>
                  </a:moveTo>
                  <a:cubicBezTo>
                    <a:pt x="333587" y="0"/>
                    <a:pt x="266166" y="38659"/>
                    <a:pt x="229665" y="101663"/>
                  </a:cubicBezTo>
                  <a:cubicBezTo>
                    <a:pt x="193164" y="164667"/>
                    <a:pt x="193164" y="242385"/>
                    <a:pt x="229665" y="305389"/>
                  </a:cubicBezTo>
                  <a:cubicBezTo>
                    <a:pt x="266166" y="368393"/>
                    <a:pt x="333587" y="407052"/>
                    <a:pt x="406400"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C9FFBB"/>
            </a:solidFill>
          </p:spPr>
        </p:sp>
        <p:sp>
          <p:nvSpPr>
            <p:cNvPr id="6" name="TextBox 6"/>
            <p:cNvSpPr txBox="1"/>
            <p:nvPr/>
          </p:nvSpPr>
          <p:spPr>
            <a:xfrm>
              <a:off x="0" y="-38100"/>
              <a:ext cx="812800" cy="444500"/>
            </a:xfrm>
            <a:prstGeom prst="rect">
              <a:avLst/>
            </a:prstGeom>
          </p:spPr>
          <p:txBody>
            <a:bodyPr lIns="50800" tIns="50800" rIns="50800" bIns="50800" rtlCol="0" anchor="ctr"/>
            <a:lstStyle/>
            <a:p>
              <a:pPr algn="ctr">
                <a:lnSpc>
                  <a:spcPts val="2939"/>
                </a:lnSpc>
              </a:pPr>
              <a:endParaRPr/>
            </a:p>
          </p:txBody>
        </p:sp>
      </p:grpSp>
      <p:pic>
        <p:nvPicPr>
          <p:cNvPr id="7" name="Picture 7"/>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a:off x="-1695529" y="6945208"/>
            <a:ext cx="5448458" cy="462623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a:off x="-758401" y="6679854"/>
            <a:ext cx="3975926" cy="4114800"/>
          </a:xfrm>
          <a:prstGeom prst="rect">
            <a:avLst/>
          </a:prstGeom>
        </p:spPr>
      </p:pic>
      <p:grpSp>
        <p:nvGrpSpPr>
          <p:cNvPr id="9" name="Group 9"/>
          <p:cNvGrpSpPr/>
          <p:nvPr/>
        </p:nvGrpSpPr>
        <p:grpSpPr>
          <a:xfrm>
            <a:off x="3752959" y="1224194"/>
            <a:ext cx="2317566" cy="1457717"/>
            <a:chOff x="0" y="0"/>
            <a:chExt cx="812800" cy="511240"/>
          </a:xfrm>
        </p:grpSpPr>
        <p:sp>
          <p:nvSpPr>
            <p:cNvPr id="10" name="Freeform 10"/>
            <p:cNvSpPr/>
            <p:nvPr/>
          </p:nvSpPr>
          <p:spPr>
            <a:xfrm>
              <a:off x="203200" y="-410"/>
              <a:ext cx="406400" cy="512059"/>
            </a:xfrm>
            <a:custGeom>
              <a:avLst/>
              <a:gdLst/>
              <a:ahLst/>
              <a:cxnLst/>
              <a:rect l="l" t="t" r="r" b="b"/>
              <a:pathLst>
                <a:path w="406400" h="512059">
                  <a:moveTo>
                    <a:pt x="406400" y="410"/>
                  </a:moveTo>
                  <a:cubicBezTo>
                    <a:pt x="314803" y="0"/>
                    <a:pt x="229989" y="48631"/>
                    <a:pt x="184072" y="127889"/>
                  </a:cubicBezTo>
                  <a:cubicBezTo>
                    <a:pt x="138155" y="207146"/>
                    <a:pt x="138155" y="304914"/>
                    <a:pt x="184072" y="384171"/>
                  </a:cubicBezTo>
                  <a:cubicBezTo>
                    <a:pt x="229989" y="463428"/>
                    <a:pt x="314803" y="512059"/>
                    <a:pt x="406400" y="511650"/>
                  </a:cubicBezTo>
                  <a:lnTo>
                    <a:pt x="0" y="511650"/>
                  </a:lnTo>
                  <a:cubicBezTo>
                    <a:pt x="91597" y="512059"/>
                    <a:pt x="176411" y="463428"/>
                    <a:pt x="222328" y="384171"/>
                  </a:cubicBezTo>
                  <a:cubicBezTo>
                    <a:pt x="268245" y="304914"/>
                    <a:pt x="268245" y="207146"/>
                    <a:pt x="222328" y="127889"/>
                  </a:cubicBezTo>
                  <a:cubicBezTo>
                    <a:pt x="176411" y="48631"/>
                    <a:pt x="91597" y="0"/>
                    <a:pt x="0" y="410"/>
                  </a:cubicBezTo>
                  <a:close/>
                </a:path>
              </a:pathLst>
            </a:custGeom>
            <a:solidFill>
              <a:srgbClr val="C9FFBB"/>
            </a:solidFill>
          </p:spPr>
        </p:sp>
        <p:sp>
          <p:nvSpPr>
            <p:cNvPr id="11" name="TextBox 11"/>
            <p:cNvSpPr txBox="1"/>
            <p:nvPr/>
          </p:nvSpPr>
          <p:spPr>
            <a:xfrm>
              <a:off x="0" y="-38100"/>
              <a:ext cx="812800" cy="444500"/>
            </a:xfrm>
            <a:prstGeom prst="rect">
              <a:avLst/>
            </a:prstGeom>
          </p:spPr>
          <p:txBody>
            <a:bodyPr lIns="50800" tIns="50800" rIns="50800" bIns="50800" rtlCol="0" anchor="ctr"/>
            <a:lstStyle/>
            <a:p>
              <a:pPr algn="ctr">
                <a:lnSpc>
                  <a:spcPts val="2939"/>
                </a:lnSpc>
              </a:pPr>
              <a:r>
                <a:rPr lang="en-US" sz="2100">
                  <a:solidFill>
                    <a:srgbClr val="000000"/>
                  </a:solidFill>
                  <a:latin typeface="Poppins Light Bold"/>
                </a:rPr>
                <a:t>Atelier en interne ou externe</a:t>
              </a:r>
            </a:p>
          </p:txBody>
        </p:sp>
      </p:grpSp>
      <p:sp>
        <p:nvSpPr>
          <p:cNvPr id="12" name="AutoShape 12"/>
          <p:cNvSpPr/>
          <p:nvPr/>
        </p:nvSpPr>
        <p:spPr>
          <a:xfrm flipH="1" flipV="1">
            <a:off x="5874496" y="2456423"/>
            <a:ext cx="963472" cy="674208"/>
          </a:xfrm>
          <a:prstGeom prst="line">
            <a:avLst/>
          </a:prstGeom>
          <a:ln w="38100" cap="flat">
            <a:solidFill>
              <a:srgbClr val="000000"/>
            </a:solidFill>
            <a:prstDash val="sysDot"/>
            <a:headEnd type="none" w="sm" len="sm"/>
            <a:tailEnd type="arrow" w="med" len="sm"/>
          </a:ln>
        </p:spPr>
      </p:sp>
      <p:grpSp>
        <p:nvGrpSpPr>
          <p:cNvPr id="13" name="Group 13"/>
          <p:cNvGrpSpPr/>
          <p:nvPr/>
        </p:nvGrpSpPr>
        <p:grpSpPr>
          <a:xfrm>
            <a:off x="11841249" y="1224171"/>
            <a:ext cx="2615946" cy="1307973"/>
            <a:chOff x="0" y="0"/>
            <a:chExt cx="812800" cy="406400"/>
          </a:xfrm>
        </p:grpSpPr>
        <p:sp>
          <p:nvSpPr>
            <p:cNvPr id="14" name="Freeform 14"/>
            <p:cNvSpPr/>
            <p:nvPr/>
          </p:nvSpPr>
          <p:spPr>
            <a:xfrm>
              <a:off x="203200" y="-326"/>
              <a:ext cx="406400" cy="407051"/>
            </a:xfrm>
            <a:custGeom>
              <a:avLst/>
              <a:gdLst/>
              <a:ahLst/>
              <a:cxnLst/>
              <a:rect l="l" t="t" r="r" b="b"/>
              <a:pathLst>
                <a:path w="406400" h="407051">
                  <a:moveTo>
                    <a:pt x="406400" y="326"/>
                  </a:moveTo>
                  <a:cubicBezTo>
                    <a:pt x="333587" y="0"/>
                    <a:pt x="266166" y="38659"/>
                    <a:pt x="229665" y="101663"/>
                  </a:cubicBezTo>
                  <a:cubicBezTo>
                    <a:pt x="193164" y="164667"/>
                    <a:pt x="193164" y="242385"/>
                    <a:pt x="229665" y="305389"/>
                  </a:cubicBezTo>
                  <a:cubicBezTo>
                    <a:pt x="266166" y="368393"/>
                    <a:pt x="333587" y="407052"/>
                    <a:pt x="406400"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C9FFBB"/>
            </a:solidFill>
          </p:spPr>
        </p:sp>
        <p:sp>
          <p:nvSpPr>
            <p:cNvPr id="15" name="TextBox 15"/>
            <p:cNvSpPr txBox="1"/>
            <p:nvPr/>
          </p:nvSpPr>
          <p:spPr>
            <a:xfrm>
              <a:off x="0" y="-38100"/>
              <a:ext cx="812800" cy="444500"/>
            </a:xfrm>
            <a:prstGeom prst="rect">
              <a:avLst/>
            </a:prstGeom>
          </p:spPr>
          <p:txBody>
            <a:bodyPr lIns="50800" tIns="50800" rIns="50800" bIns="50800" rtlCol="0" anchor="ctr"/>
            <a:lstStyle/>
            <a:p>
              <a:pPr algn="ctr">
                <a:lnSpc>
                  <a:spcPts val="2939"/>
                </a:lnSpc>
              </a:pPr>
              <a:r>
                <a:rPr lang="en-US" sz="2100">
                  <a:solidFill>
                    <a:srgbClr val="000000"/>
                  </a:solidFill>
                  <a:latin typeface="Poppins Light Bold"/>
                </a:rPr>
                <a:t>Accompagnement individuel</a:t>
              </a:r>
            </a:p>
          </p:txBody>
        </p:sp>
      </p:grpSp>
      <p:sp>
        <p:nvSpPr>
          <p:cNvPr id="16" name="AutoShape 16"/>
          <p:cNvSpPr/>
          <p:nvPr/>
        </p:nvSpPr>
        <p:spPr>
          <a:xfrm flipV="1">
            <a:off x="11084084" y="2456030"/>
            <a:ext cx="938928" cy="707990"/>
          </a:xfrm>
          <a:prstGeom prst="line">
            <a:avLst/>
          </a:prstGeom>
          <a:ln w="38100" cap="flat">
            <a:solidFill>
              <a:srgbClr val="000000"/>
            </a:solidFill>
            <a:prstDash val="sysDot"/>
            <a:headEnd type="none" w="sm" len="sm"/>
            <a:tailEnd type="arrow" w="med" len="sm"/>
          </a:ln>
        </p:spPr>
      </p:sp>
      <p:sp>
        <p:nvSpPr>
          <p:cNvPr id="17" name="AutoShape 17"/>
          <p:cNvSpPr/>
          <p:nvPr/>
        </p:nvSpPr>
        <p:spPr>
          <a:xfrm flipH="1">
            <a:off x="5854575" y="4213001"/>
            <a:ext cx="1003346" cy="613295"/>
          </a:xfrm>
          <a:prstGeom prst="line">
            <a:avLst/>
          </a:prstGeom>
          <a:ln w="38100" cap="flat">
            <a:solidFill>
              <a:srgbClr val="000000"/>
            </a:solidFill>
            <a:prstDash val="sysDot"/>
            <a:headEnd type="none" w="sm" len="sm"/>
            <a:tailEnd type="arrow" w="med" len="sm"/>
          </a:ln>
        </p:spPr>
      </p:sp>
      <p:grpSp>
        <p:nvGrpSpPr>
          <p:cNvPr id="18" name="Group 18"/>
          <p:cNvGrpSpPr/>
          <p:nvPr/>
        </p:nvGrpSpPr>
        <p:grpSpPr>
          <a:xfrm>
            <a:off x="2819402" y="4411001"/>
            <a:ext cx="2715688" cy="1567520"/>
            <a:chOff x="-139627" y="-38100"/>
            <a:chExt cx="952427" cy="549749"/>
          </a:xfrm>
        </p:grpSpPr>
        <p:sp>
          <p:nvSpPr>
            <p:cNvPr id="19" name="Freeform 19"/>
            <p:cNvSpPr/>
            <p:nvPr/>
          </p:nvSpPr>
          <p:spPr>
            <a:xfrm>
              <a:off x="203200" y="-410"/>
              <a:ext cx="514958" cy="512059"/>
            </a:xfrm>
            <a:custGeom>
              <a:avLst/>
              <a:gdLst/>
              <a:ahLst/>
              <a:cxnLst/>
              <a:rect l="l" t="t" r="r" b="b"/>
              <a:pathLst>
                <a:path w="514958" h="512059">
                  <a:moveTo>
                    <a:pt x="514958" y="410"/>
                  </a:moveTo>
                  <a:cubicBezTo>
                    <a:pt x="423361" y="0"/>
                    <a:pt x="338546" y="48631"/>
                    <a:pt x="292630" y="127889"/>
                  </a:cubicBezTo>
                  <a:cubicBezTo>
                    <a:pt x="246713" y="207146"/>
                    <a:pt x="246713" y="304914"/>
                    <a:pt x="292630" y="384171"/>
                  </a:cubicBezTo>
                  <a:cubicBezTo>
                    <a:pt x="338546" y="463428"/>
                    <a:pt x="423361" y="512059"/>
                    <a:pt x="514958" y="511650"/>
                  </a:cubicBezTo>
                  <a:lnTo>
                    <a:pt x="0" y="511650"/>
                  </a:lnTo>
                  <a:cubicBezTo>
                    <a:pt x="91597" y="512059"/>
                    <a:pt x="176411" y="463428"/>
                    <a:pt x="222328" y="384171"/>
                  </a:cubicBezTo>
                  <a:cubicBezTo>
                    <a:pt x="268245" y="304914"/>
                    <a:pt x="268245" y="207146"/>
                    <a:pt x="222328" y="127889"/>
                  </a:cubicBezTo>
                  <a:cubicBezTo>
                    <a:pt x="176411" y="48631"/>
                    <a:pt x="91597" y="0"/>
                    <a:pt x="0" y="410"/>
                  </a:cubicBezTo>
                  <a:close/>
                </a:path>
              </a:pathLst>
            </a:custGeom>
            <a:solidFill>
              <a:srgbClr val="C9FFBB"/>
            </a:solidFill>
          </p:spPr>
        </p:sp>
        <p:sp>
          <p:nvSpPr>
            <p:cNvPr id="20" name="TextBox 20"/>
            <p:cNvSpPr txBox="1"/>
            <p:nvPr/>
          </p:nvSpPr>
          <p:spPr>
            <a:xfrm>
              <a:off x="-139627" y="-38100"/>
              <a:ext cx="952427" cy="444500"/>
            </a:xfrm>
            <a:prstGeom prst="rect">
              <a:avLst/>
            </a:prstGeom>
          </p:spPr>
          <p:txBody>
            <a:bodyPr lIns="50800" tIns="50800" rIns="50800" bIns="50800" rtlCol="0" anchor="ctr"/>
            <a:lstStyle/>
            <a:p>
              <a:pPr algn="ctr">
                <a:lnSpc>
                  <a:spcPts val="2939"/>
                </a:lnSpc>
              </a:pPr>
              <a:r>
                <a:rPr lang="en-US" sz="2100" dirty="0" err="1">
                  <a:solidFill>
                    <a:srgbClr val="000000"/>
                  </a:solidFill>
                  <a:latin typeface="Poppins Light Bold"/>
                </a:rPr>
                <a:t>Accompagnement</a:t>
              </a:r>
              <a:r>
                <a:rPr lang="en-US" sz="2100" dirty="0">
                  <a:solidFill>
                    <a:srgbClr val="000000"/>
                  </a:solidFill>
                  <a:latin typeface="Poppins Light Bold"/>
                </a:rPr>
                <a:t> </a:t>
              </a:r>
              <a:r>
                <a:rPr lang="en-US" sz="2100" dirty="0" err="1">
                  <a:solidFill>
                    <a:srgbClr val="000000"/>
                  </a:solidFill>
                  <a:latin typeface="Poppins Light Bold"/>
                </a:rPr>
                <a:t>thérapeutique</a:t>
              </a:r>
              <a:endParaRPr lang="en-US" sz="2100" dirty="0">
                <a:solidFill>
                  <a:srgbClr val="000000"/>
                </a:solidFill>
                <a:latin typeface="Poppins Light Bold"/>
              </a:endParaRPr>
            </a:p>
          </p:txBody>
        </p:sp>
      </p:grpSp>
      <p:sp>
        <p:nvSpPr>
          <p:cNvPr id="21" name="AutoShape 21"/>
          <p:cNvSpPr/>
          <p:nvPr/>
        </p:nvSpPr>
        <p:spPr>
          <a:xfrm>
            <a:off x="10744233" y="4298811"/>
            <a:ext cx="1089862" cy="441627"/>
          </a:xfrm>
          <a:prstGeom prst="line">
            <a:avLst/>
          </a:prstGeom>
          <a:ln w="38100" cap="flat">
            <a:solidFill>
              <a:srgbClr val="000000"/>
            </a:solidFill>
            <a:prstDash val="sysDot"/>
            <a:headEnd type="none" w="sm" len="sm"/>
            <a:tailEnd type="arrow" w="med" len="sm"/>
          </a:ln>
        </p:spPr>
      </p:sp>
      <p:grpSp>
        <p:nvGrpSpPr>
          <p:cNvPr id="22" name="Group 22"/>
          <p:cNvGrpSpPr/>
          <p:nvPr/>
        </p:nvGrpSpPr>
        <p:grpSpPr>
          <a:xfrm>
            <a:off x="11841253" y="4519649"/>
            <a:ext cx="2079494" cy="1039748"/>
            <a:chOff x="0" y="0"/>
            <a:chExt cx="812800" cy="406400"/>
          </a:xfrm>
        </p:grpSpPr>
        <p:sp>
          <p:nvSpPr>
            <p:cNvPr id="23" name="Freeform 23"/>
            <p:cNvSpPr/>
            <p:nvPr/>
          </p:nvSpPr>
          <p:spPr>
            <a:xfrm>
              <a:off x="203200" y="-326"/>
              <a:ext cx="406400" cy="407051"/>
            </a:xfrm>
            <a:custGeom>
              <a:avLst/>
              <a:gdLst/>
              <a:ahLst/>
              <a:cxnLst/>
              <a:rect l="l" t="t" r="r" b="b"/>
              <a:pathLst>
                <a:path w="406400" h="407051">
                  <a:moveTo>
                    <a:pt x="406400" y="326"/>
                  </a:moveTo>
                  <a:cubicBezTo>
                    <a:pt x="333587" y="0"/>
                    <a:pt x="266166" y="38659"/>
                    <a:pt x="229665" y="101663"/>
                  </a:cubicBezTo>
                  <a:cubicBezTo>
                    <a:pt x="193164" y="164667"/>
                    <a:pt x="193164" y="242385"/>
                    <a:pt x="229665" y="305389"/>
                  </a:cubicBezTo>
                  <a:cubicBezTo>
                    <a:pt x="266166" y="368393"/>
                    <a:pt x="333587" y="407052"/>
                    <a:pt x="406400"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C9FFBB"/>
            </a:solidFill>
          </p:spPr>
        </p:sp>
        <p:sp>
          <p:nvSpPr>
            <p:cNvPr id="24" name="TextBox 24"/>
            <p:cNvSpPr txBox="1"/>
            <p:nvPr/>
          </p:nvSpPr>
          <p:spPr>
            <a:xfrm>
              <a:off x="0" y="-38100"/>
              <a:ext cx="812800" cy="444500"/>
            </a:xfrm>
            <a:prstGeom prst="rect">
              <a:avLst/>
            </a:prstGeom>
          </p:spPr>
          <p:txBody>
            <a:bodyPr lIns="50800" tIns="50800" rIns="50800" bIns="50800" rtlCol="0" anchor="ctr"/>
            <a:lstStyle/>
            <a:p>
              <a:pPr algn="ctr">
                <a:lnSpc>
                  <a:spcPts val="2939"/>
                </a:lnSpc>
              </a:pPr>
              <a:endParaRPr/>
            </a:p>
          </p:txBody>
        </p:sp>
      </p:grpSp>
      <p:pic>
        <p:nvPicPr>
          <p:cNvPr id="25" name="Picture 25"/>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a:stretch>
            <a:fillRect/>
          </a:stretch>
        </p:blipFill>
        <p:spPr>
          <a:xfrm>
            <a:off x="7782135" y="4519628"/>
            <a:ext cx="2079494" cy="2079494"/>
          </a:xfrm>
          <a:prstGeom prst="rect">
            <a:avLst/>
          </a:prstGeom>
        </p:spPr>
      </p:pic>
      <p:pic>
        <p:nvPicPr>
          <p:cNvPr id="26" name="Picture 26"/>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6571117" y="7067412"/>
            <a:ext cx="4439230" cy="1170342"/>
          </a:xfrm>
          <a:prstGeom prst="rect">
            <a:avLst/>
          </a:prstGeom>
        </p:spPr>
      </p:pic>
      <p:sp>
        <p:nvSpPr>
          <p:cNvPr id="27" name="AutoShape 27"/>
          <p:cNvSpPr/>
          <p:nvPr/>
        </p:nvSpPr>
        <p:spPr>
          <a:xfrm>
            <a:off x="10965578" y="7633533"/>
            <a:ext cx="1175940" cy="0"/>
          </a:xfrm>
          <a:prstGeom prst="line">
            <a:avLst/>
          </a:prstGeom>
          <a:ln w="38100" cap="flat">
            <a:solidFill>
              <a:srgbClr val="000000"/>
            </a:solidFill>
            <a:prstDash val="sysDot"/>
            <a:headEnd type="none" w="sm" len="sm"/>
            <a:tailEnd type="arrow" w="med" len="sm"/>
          </a:ln>
        </p:spPr>
      </p:sp>
      <p:grpSp>
        <p:nvGrpSpPr>
          <p:cNvPr id="28" name="Group 28"/>
          <p:cNvGrpSpPr/>
          <p:nvPr/>
        </p:nvGrpSpPr>
        <p:grpSpPr>
          <a:xfrm>
            <a:off x="11841253" y="7147209"/>
            <a:ext cx="2079494" cy="1039748"/>
            <a:chOff x="0" y="0"/>
            <a:chExt cx="812800" cy="406400"/>
          </a:xfrm>
        </p:grpSpPr>
        <p:sp>
          <p:nvSpPr>
            <p:cNvPr id="29" name="Freeform 29"/>
            <p:cNvSpPr/>
            <p:nvPr/>
          </p:nvSpPr>
          <p:spPr>
            <a:xfrm>
              <a:off x="203200" y="-326"/>
              <a:ext cx="406400" cy="407051"/>
            </a:xfrm>
            <a:custGeom>
              <a:avLst/>
              <a:gdLst/>
              <a:ahLst/>
              <a:cxnLst/>
              <a:rect l="l" t="t" r="r" b="b"/>
              <a:pathLst>
                <a:path w="406400" h="407051">
                  <a:moveTo>
                    <a:pt x="406400" y="326"/>
                  </a:moveTo>
                  <a:cubicBezTo>
                    <a:pt x="333587" y="0"/>
                    <a:pt x="266166" y="38659"/>
                    <a:pt x="229665" y="101663"/>
                  </a:cubicBezTo>
                  <a:cubicBezTo>
                    <a:pt x="193164" y="164667"/>
                    <a:pt x="193164" y="242385"/>
                    <a:pt x="229665" y="305389"/>
                  </a:cubicBezTo>
                  <a:cubicBezTo>
                    <a:pt x="266166" y="368393"/>
                    <a:pt x="333587" y="407052"/>
                    <a:pt x="406400"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C9FFBB"/>
            </a:solidFill>
          </p:spPr>
        </p:sp>
        <p:sp>
          <p:nvSpPr>
            <p:cNvPr id="30" name="TextBox 30"/>
            <p:cNvSpPr txBox="1"/>
            <p:nvPr/>
          </p:nvSpPr>
          <p:spPr>
            <a:xfrm>
              <a:off x="0" y="-38100"/>
              <a:ext cx="812800" cy="444500"/>
            </a:xfrm>
            <a:prstGeom prst="rect">
              <a:avLst/>
            </a:prstGeom>
          </p:spPr>
          <p:txBody>
            <a:bodyPr lIns="50800" tIns="50800" rIns="50800" bIns="50800" rtlCol="0" anchor="ctr"/>
            <a:lstStyle/>
            <a:p>
              <a:pPr algn="ctr">
                <a:lnSpc>
                  <a:spcPts val="2939"/>
                </a:lnSpc>
              </a:pPr>
              <a:endParaRPr/>
            </a:p>
          </p:txBody>
        </p:sp>
      </p:grpSp>
      <p:sp>
        <p:nvSpPr>
          <p:cNvPr id="31" name="AutoShape 31"/>
          <p:cNvSpPr/>
          <p:nvPr/>
        </p:nvSpPr>
        <p:spPr>
          <a:xfrm flipH="1">
            <a:off x="5457444" y="7633533"/>
            <a:ext cx="1175940" cy="0"/>
          </a:xfrm>
          <a:prstGeom prst="line">
            <a:avLst/>
          </a:prstGeom>
          <a:ln w="38100" cap="flat">
            <a:solidFill>
              <a:srgbClr val="000000"/>
            </a:solidFill>
            <a:prstDash val="sysDot"/>
            <a:headEnd type="none" w="sm" len="sm"/>
            <a:tailEnd type="arrow" w="med" len="sm"/>
          </a:ln>
        </p:spPr>
      </p:sp>
      <p:grpSp>
        <p:nvGrpSpPr>
          <p:cNvPr id="32" name="Group 32"/>
          <p:cNvGrpSpPr/>
          <p:nvPr/>
        </p:nvGrpSpPr>
        <p:grpSpPr>
          <a:xfrm>
            <a:off x="3784083" y="6945208"/>
            <a:ext cx="2079494" cy="1039748"/>
            <a:chOff x="0" y="0"/>
            <a:chExt cx="812800" cy="406400"/>
          </a:xfrm>
        </p:grpSpPr>
        <p:sp>
          <p:nvSpPr>
            <p:cNvPr id="33" name="Freeform 33"/>
            <p:cNvSpPr/>
            <p:nvPr/>
          </p:nvSpPr>
          <p:spPr>
            <a:xfrm>
              <a:off x="203200" y="-326"/>
              <a:ext cx="406400" cy="407051"/>
            </a:xfrm>
            <a:custGeom>
              <a:avLst/>
              <a:gdLst/>
              <a:ahLst/>
              <a:cxnLst/>
              <a:rect l="l" t="t" r="r" b="b"/>
              <a:pathLst>
                <a:path w="406400" h="407051">
                  <a:moveTo>
                    <a:pt x="406400" y="326"/>
                  </a:moveTo>
                  <a:cubicBezTo>
                    <a:pt x="333587" y="0"/>
                    <a:pt x="266166" y="38659"/>
                    <a:pt x="229665" y="101663"/>
                  </a:cubicBezTo>
                  <a:cubicBezTo>
                    <a:pt x="193164" y="164667"/>
                    <a:pt x="193164" y="242385"/>
                    <a:pt x="229665" y="305389"/>
                  </a:cubicBezTo>
                  <a:cubicBezTo>
                    <a:pt x="266166" y="368393"/>
                    <a:pt x="333587" y="407052"/>
                    <a:pt x="406400"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C9FFBB"/>
            </a:solidFill>
          </p:spPr>
        </p:sp>
        <p:sp>
          <p:nvSpPr>
            <p:cNvPr id="34" name="TextBox 34"/>
            <p:cNvSpPr txBox="1"/>
            <p:nvPr/>
          </p:nvSpPr>
          <p:spPr>
            <a:xfrm>
              <a:off x="0" y="-38100"/>
              <a:ext cx="812800" cy="444500"/>
            </a:xfrm>
            <a:prstGeom prst="rect">
              <a:avLst/>
            </a:prstGeom>
          </p:spPr>
          <p:txBody>
            <a:bodyPr lIns="50800" tIns="50800" rIns="50800" bIns="50800" rtlCol="0" anchor="ctr"/>
            <a:lstStyle/>
            <a:p>
              <a:pPr algn="ctr">
                <a:lnSpc>
                  <a:spcPts val="2939"/>
                </a:lnSpc>
              </a:pPr>
              <a:endParaRPr/>
            </a:p>
          </p:txBody>
        </p:sp>
      </p:grpSp>
      <p:sp>
        <p:nvSpPr>
          <p:cNvPr id="35" name="AutoShape 35"/>
          <p:cNvSpPr/>
          <p:nvPr/>
        </p:nvSpPr>
        <p:spPr>
          <a:xfrm flipH="1">
            <a:off x="6356265" y="8188724"/>
            <a:ext cx="500982" cy="1069601"/>
          </a:xfrm>
          <a:prstGeom prst="line">
            <a:avLst/>
          </a:prstGeom>
          <a:ln w="38100" cap="flat">
            <a:solidFill>
              <a:srgbClr val="000000"/>
            </a:solidFill>
            <a:prstDash val="sysDot"/>
            <a:headEnd type="none" w="sm" len="sm"/>
            <a:tailEnd type="arrow" w="med" len="sm"/>
          </a:ln>
        </p:spPr>
      </p:sp>
      <p:sp>
        <p:nvSpPr>
          <p:cNvPr id="36" name="AutoShape 36"/>
          <p:cNvSpPr/>
          <p:nvPr/>
        </p:nvSpPr>
        <p:spPr>
          <a:xfrm>
            <a:off x="10658541" y="8246298"/>
            <a:ext cx="529718" cy="1055664"/>
          </a:xfrm>
          <a:prstGeom prst="line">
            <a:avLst/>
          </a:prstGeom>
          <a:ln w="38100" cap="flat">
            <a:solidFill>
              <a:srgbClr val="000000"/>
            </a:solidFill>
            <a:prstDash val="sysDot"/>
            <a:headEnd type="none" w="sm" len="sm"/>
            <a:tailEnd type="arrow" w="med" len="sm"/>
          </a:ln>
        </p:spPr>
      </p:sp>
      <p:grpSp>
        <p:nvGrpSpPr>
          <p:cNvPr id="37" name="Group 37"/>
          <p:cNvGrpSpPr/>
          <p:nvPr/>
        </p:nvGrpSpPr>
        <p:grpSpPr>
          <a:xfrm>
            <a:off x="3590941" y="9114054"/>
            <a:ext cx="4909014" cy="857715"/>
            <a:chOff x="0" y="0"/>
            <a:chExt cx="1721654" cy="300812"/>
          </a:xfrm>
        </p:grpSpPr>
        <p:sp>
          <p:nvSpPr>
            <p:cNvPr id="38" name="Freeform 38"/>
            <p:cNvSpPr/>
            <p:nvPr/>
          </p:nvSpPr>
          <p:spPr>
            <a:xfrm>
              <a:off x="203200" y="-73760"/>
              <a:ext cx="1315255" cy="448331"/>
            </a:xfrm>
            <a:custGeom>
              <a:avLst/>
              <a:gdLst/>
              <a:ahLst/>
              <a:cxnLst/>
              <a:rect l="l" t="t" r="r" b="b"/>
              <a:pathLst>
                <a:path w="1315255" h="448331">
                  <a:moveTo>
                    <a:pt x="1315255" y="73760"/>
                  </a:moveTo>
                  <a:lnTo>
                    <a:pt x="1315255" y="73760"/>
                  </a:lnTo>
                  <a:cubicBezTo>
                    <a:pt x="1234059" y="0"/>
                    <a:pt x="1108977" y="4000"/>
                    <a:pt x="1032660" y="82797"/>
                  </a:cubicBezTo>
                  <a:cubicBezTo>
                    <a:pt x="956343" y="161593"/>
                    <a:pt x="956343" y="286739"/>
                    <a:pt x="1032660" y="365535"/>
                  </a:cubicBezTo>
                  <a:cubicBezTo>
                    <a:pt x="1108977" y="444332"/>
                    <a:pt x="1234059" y="448332"/>
                    <a:pt x="1315255" y="374572"/>
                  </a:cubicBezTo>
                  <a:lnTo>
                    <a:pt x="0" y="374572"/>
                  </a:lnTo>
                  <a:cubicBezTo>
                    <a:pt x="81195" y="448332"/>
                    <a:pt x="206277" y="444332"/>
                    <a:pt x="282594" y="365535"/>
                  </a:cubicBezTo>
                  <a:cubicBezTo>
                    <a:pt x="358911" y="286739"/>
                    <a:pt x="358911" y="161593"/>
                    <a:pt x="282594" y="82797"/>
                  </a:cubicBezTo>
                  <a:cubicBezTo>
                    <a:pt x="206277" y="4000"/>
                    <a:pt x="81195" y="0"/>
                    <a:pt x="0" y="73760"/>
                  </a:cubicBezTo>
                  <a:close/>
                </a:path>
              </a:pathLst>
            </a:custGeom>
            <a:solidFill>
              <a:srgbClr val="C9FFBB"/>
            </a:solidFill>
          </p:spPr>
        </p:sp>
        <p:sp>
          <p:nvSpPr>
            <p:cNvPr id="39" name="TextBox 39"/>
            <p:cNvSpPr txBox="1"/>
            <p:nvPr/>
          </p:nvSpPr>
          <p:spPr>
            <a:xfrm>
              <a:off x="0" y="-47625"/>
              <a:ext cx="812800" cy="454025"/>
            </a:xfrm>
            <a:prstGeom prst="rect">
              <a:avLst/>
            </a:prstGeom>
          </p:spPr>
          <p:txBody>
            <a:bodyPr lIns="50800" tIns="50800" rIns="50800" bIns="50800" rtlCol="0" anchor="ctr"/>
            <a:lstStyle/>
            <a:p>
              <a:pPr algn="ctr">
                <a:lnSpc>
                  <a:spcPts val="3220"/>
                </a:lnSpc>
              </a:pPr>
              <a:r>
                <a:rPr lang="en-US" sz="2300">
                  <a:solidFill>
                    <a:srgbClr val="000000"/>
                  </a:solidFill>
                  <a:latin typeface="Poppins Light Bold"/>
                </a:rPr>
                <a:t>Nuits ( 1 à 4)</a:t>
              </a:r>
            </a:p>
          </p:txBody>
        </p:sp>
      </p:grpSp>
      <p:grpSp>
        <p:nvGrpSpPr>
          <p:cNvPr id="40" name="Group 40"/>
          <p:cNvGrpSpPr/>
          <p:nvPr/>
        </p:nvGrpSpPr>
        <p:grpSpPr>
          <a:xfrm>
            <a:off x="8607577" y="8903749"/>
            <a:ext cx="5849610" cy="1369097"/>
            <a:chOff x="0" y="-73760"/>
            <a:chExt cx="2051533" cy="480160"/>
          </a:xfrm>
        </p:grpSpPr>
        <p:sp>
          <p:nvSpPr>
            <p:cNvPr id="41" name="Freeform 41"/>
            <p:cNvSpPr/>
            <p:nvPr/>
          </p:nvSpPr>
          <p:spPr>
            <a:xfrm>
              <a:off x="203200" y="-73760"/>
              <a:ext cx="1315255" cy="448331"/>
            </a:xfrm>
            <a:custGeom>
              <a:avLst/>
              <a:gdLst/>
              <a:ahLst/>
              <a:cxnLst/>
              <a:rect l="l" t="t" r="r" b="b"/>
              <a:pathLst>
                <a:path w="1315255" h="448331">
                  <a:moveTo>
                    <a:pt x="1315255" y="73760"/>
                  </a:moveTo>
                  <a:lnTo>
                    <a:pt x="1315255" y="73760"/>
                  </a:lnTo>
                  <a:cubicBezTo>
                    <a:pt x="1234059" y="0"/>
                    <a:pt x="1108977" y="4000"/>
                    <a:pt x="1032660" y="82797"/>
                  </a:cubicBezTo>
                  <a:cubicBezTo>
                    <a:pt x="956343" y="161593"/>
                    <a:pt x="956343" y="286739"/>
                    <a:pt x="1032660" y="365535"/>
                  </a:cubicBezTo>
                  <a:cubicBezTo>
                    <a:pt x="1108977" y="444332"/>
                    <a:pt x="1234059" y="448332"/>
                    <a:pt x="1315255" y="374572"/>
                  </a:cubicBezTo>
                  <a:lnTo>
                    <a:pt x="0" y="374572"/>
                  </a:lnTo>
                  <a:cubicBezTo>
                    <a:pt x="81195" y="448332"/>
                    <a:pt x="206277" y="444332"/>
                    <a:pt x="282594" y="365535"/>
                  </a:cubicBezTo>
                  <a:cubicBezTo>
                    <a:pt x="358911" y="286739"/>
                    <a:pt x="358911" y="161593"/>
                    <a:pt x="282594" y="82797"/>
                  </a:cubicBezTo>
                  <a:cubicBezTo>
                    <a:pt x="206277" y="4000"/>
                    <a:pt x="81195" y="0"/>
                    <a:pt x="0" y="73760"/>
                  </a:cubicBezTo>
                  <a:close/>
                </a:path>
              </a:pathLst>
            </a:custGeom>
            <a:solidFill>
              <a:srgbClr val="C9FFBB"/>
            </a:solidFill>
          </p:spPr>
        </p:sp>
        <p:sp>
          <p:nvSpPr>
            <p:cNvPr id="42" name="TextBox 42"/>
            <p:cNvSpPr txBox="1"/>
            <p:nvPr/>
          </p:nvSpPr>
          <p:spPr>
            <a:xfrm>
              <a:off x="0" y="-38100"/>
              <a:ext cx="2051533" cy="444500"/>
            </a:xfrm>
            <a:prstGeom prst="rect">
              <a:avLst/>
            </a:prstGeom>
          </p:spPr>
          <p:txBody>
            <a:bodyPr lIns="50800" tIns="50800" rIns="50800" bIns="50800" rtlCol="0" anchor="ctr"/>
            <a:lstStyle/>
            <a:p>
              <a:pPr algn="ctr">
                <a:lnSpc>
                  <a:spcPts val="2939"/>
                </a:lnSpc>
              </a:pPr>
              <a:r>
                <a:rPr lang="en-US" sz="2100" dirty="0" err="1">
                  <a:solidFill>
                    <a:srgbClr val="000000"/>
                  </a:solidFill>
                  <a:latin typeface="Poppins Light Bold"/>
                </a:rPr>
                <a:t>Jours</a:t>
              </a:r>
              <a:r>
                <a:rPr lang="en-US" sz="2100" dirty="0">
                  <a:solidFill>
                    <a:srgbClr val="000000"/>
                  </a:solidFill>
                  <a:latin typeface="Poppins Light Bold"/>
                </a:rPr>
                <a:t> (1/2 </a:t>
              </a:r>
              <a:r>
                <a:rPr lang="en-US" sz="2100" dirty="0" err="1">
                  <a:solidFill>
                    <a:srgbClr val="000000"/>
                  </a:solidFill>
                  <a:latin typeface="Poppins Light Bold"/>
                </a:rPr>
                <a:t>journée</a:t>
              </a:r>
              <a:r>
                <a:rPr lang="en-US" sz="2100" dirty="0">
                  <a:solidFill>
                    <a:srgbClr val="000000"/>
                  </a:solidFill>
                  <a:latin typeface="Poppins Light Bold"/>
                </a:rPr>
                <a:t> à 9 1/2 </a:t>
              </a:r>
              <a:r>
                <a:rPr lang="en-US" sz="2100" dirty="0" err="1">
                  <a:solidFill>
                    <a:srgbClr val="000000"/>
                  </a:solidFill>
                  <a:latin typeface="Poppins Light Bold"/>
                </a:rPr>
                <a:t>journées</a:t>
              </a:r>
              <a:r>
                <a:rPr lang="en-US" sz="2100" dirty="0">
                  <a:solidFill>
                    <a:srgbClr val="000000"/>
                  </a:solidFill>
                  <a:latin typeface="Poppins Light Bold"/>
                </a:rPr>
                <a:t>)</a:t>
              </a:r>
            </a:p>
          </p:txBody>
        </p:sp>
      </p:grpSp>
      <p:pic>
        <p:nvPicPr>
          <p:cNvPr id="43" name="Picture 43"/>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a:stretch>
            <a:fillRect/>
          </a:stretch>
        </p:blipFill>
        <p:spPr>
          <a:xfrm>
            <a:off x="15559070" y="-351471"/>
            <a:ext cx="4784652" cy="4114800"/>
          </a:xfrm>
          <a:prstGeom prst="rect">
            <a:avLst/>
          </a:prstGeom>
        </p:spPr>
      </p:pic>
      <p:sp>
        <p:nvSpPr>
          <p:cNvPr id="44" name="TextBox 44"/>
          <p:cNvSpPr txBox="1"/>
          <p:nvPr/>
        </p:nvSpPr>
        <p:spPr>
          <a:xfrm>
            <a:off x="5518952" y="104800"/>
            <a:ext cx="6668096" cy="525785"/>
          </a:xfrm>
          <a:prstGeom prst="rect">
            <a:avLst/>
          </a:prstGeom>
        </p:spPr>
        <p:txBody>
          <a:bodyPr lIns="0" tIns="0" rIns="0" bIns="0" rtlCol="0" anchor="t">
            <a:spAutoFit/>
          </a:bodyPr>
          <a:lstStyle/>
          <a:p>
            <a:pPr algn="ctr">
              <a:lnSpc>
                <a:spcPts val="4059"/>
              </a:lnSpc>
              <a:spcBef>
                <a:spcPct val="0"/>
              </a:spcBef>
            </a:pPr>
            <a:r>
              <a:rPr lang="en-US" sz="2900">
                <a:solidFill>
                  <a:srgbClr val="000000"/>
                </a:solidFill>
                <a:latin typeface="Poppins Light Bold"/>
              </a:rPr>
              <a:t>NOTRE MODELE D'ACCOMPAGNEMENT</a:t>
            </a:r>
          </a:p>
        </p:txBody>
      </p:sp>
      <p:sp>
        <p:nvSpPr>
          <p:cNvPr id="45" name="TextBox 45"/>
          <p:cNvSpPr txBox="1"/>
          <p:nvPr/>
        </p:nvSpPr>
        <p:spPr>
          <a:xfrm>
            <a:off x="7064539" y="3350591"/>
            <a:ext cx="3576986" cy="487313"/>
          </a:xfrm>
          <a:prstGeom prst="rect">
            <a:avLst/>
          </a:prstGeom>
        </p:spPr>
        <p:txBody>
          <a:bodyPr lIns="0" tIns="0" rIns="0" bIns="0" rtlCol="0" anchor="t">
            <a:spAutoFit/>
          </a:bodyPr>
          <a:lstStyle/>
          <a:p>
            <a:pPr algn="ctr">
              <a:lnSpc>
                <a:spcPts val="3780"/>
              </a:lnSpc>
              <a:spcBef>
                <a:spcPct val="0"/>
              </a:spcBef>
            </a:pPr>
            <a:r>
              <a:rPr lang="en-US" sz="2700">
                <a:solidFill>
                  <a:srgbClr val="FFFFFF"/>
                </a:solidFill>
                <a:latin typeface="Open Sans Extra Bold"/>
              </a:rPr>
              <a:t>AMBULATOIRE</a:t>
            </a:r>
          </a:p>
        </p:txBody>
      </p:sp>
      <p:sp>
        <p:nvSpPr>
          <p:cNvPr id="46" name="TextBox 46"/>
          <p:cNvSpPr txBox="1"/>
          <p:nvPr/>
        </p:nvSpPr>
        <p:spPr>
          <a:xfrm>
            <a:off x="7309950" y="841289"/>
            <a:ext cx="3086100" cy="743793"/>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Bold"/>
              </a:rPr>
              <a:t>Rencontre</a:t>
            </a:r>
          </a:p>
          <a:p>
            <a:pPr algn="ctr">
              <a:lnSpc>
                <a:spcPts val="2939"/>
              </a:lnSpc>
              <a:spcBef>
                <a:spcPct val="0"/>
              </a:spcBef>
            </a:pPr>
            <a:r>
              <a:rPr lang="en-US" sz="2100">
                <a:solidFill>
                  <a:srgbClr val="000000"/>
                </a:solidFill>
                <a:latin typeface="Poppins Light Bold"/>
              </a:rPr>
              <a:t>Parents</a:t>
            </a:r>
          </a:p>
        </p:txBody>
      </p:sp>
      <p:sp>
        <p:nvSpPr>
          <p:cNvPr id="47" name="TextBox 47"/>
          <p:cNvSpPr txBox="1"/>
          <p:nvPr/>
        </p:nvSpPr>
        <p:spPr>
          <a:xfrm>
            <a:off x="11289134" y="4656617"/>
            <a:ext cx="3086100" cy="743793"/>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Bold"/>
              </a:rPr>
              <a:t>Rencontre</a:t>
            </a:r>
          </a:p>
          <a:p>
            <a:pPr algn="ctr">
              <a:lnSpc>
                <a:spcPts val="2939"/>
              </a:lnSpc>
              <a:spcBef>
                <a:spcPct val="0"/>
              </a:spcBef>
            </a:pPr>
            <a:r>
              <a:rPr lang="en-US" sz="2100">
                <a:solidFill>
                  <a:srgbClr val="000000"/>
                </a:solidFill>
                <a:latin typeface="Poppins Light Bold"/>
              </a:rPr>
              <a:t>scolaire</a:t>
            </a:r>
          </a:p>
        </p:txBody>
      </p:sp>
      <p:sp>
        <p:nvSpPr>
          <p:cNvPr id="48" name="TextBox 48"/>
          <p:cNvSpPr txBox="1"/>
          <p:nvPr/>
        </p:nvSpPr>
        <p:spPr>
          <a:xfrm>
            <a:off x="6819097" y="7391622"/>
            <a:ext cx="3576986" cy="487313"/>
          </a:xfrm>
          <a:prstGeom prst="rect">
            <a:avLst/>
          </a:prstGeom>
        </p:spPr>
        <p:txBody>
          <a:bodyPr lIns="0" tIns="0" rIns="0" bIns="0" rtlCol="0" anchor="t">
            <a:spAutoFit/>
          </a:bodyPr>
          <a:lstStyle/>
          <a:p>
            <a:pPr algn="ctr">
              <a:lnSpc>
                <a:spcPts val="3780"/>
              </a:lnSpc>
              <a:spcBef>
                <a:spcPct val="0"/>
              </a:spcBef>
            </a:pPr>
            <a:r>
              <a:rPr lang="en-US" sz="2700">
                <a:solidFill>
                  <a:srgbClr val="FFFFFF"/>
                </a:solidFill>
                <a:latin typeface="Open Sans Extra Bold"/>
              </a:rPr>
              <a:t>BESOINS</a:t>
            </a:r>
          </a:p>
        </p:txBody>
      </p:sp>
      <p:sp>
        <p:nvSpPr>
          <p:cNvPr id="49" name="TextBox 49"/>
          <p:cNvSpPr txBox="1"/>
          <p:nvPr/>
        </p:nvSpPr>
        <p:spPr>
          <a:xfrm>
            <a:off x="11337916" y="7469920"/>
            <a:ext cx="3086100" cy="371897"/>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Bold"/>
              </a:rPr>
              <a:t>Parents</a:t>
            </a:r>
          </a:p>
        </p:txBody>
      </p:sp>
      <p:sp>
        <p:nvSpPr>
          <p:cNvPr id="50" name="TextBox 50"/>
          <p:cNvSpPr txBox="1"/>
          <p:nvPr/>
        </p:nvSpPr>
        <p:spPr>
          <a:xfrm>
            <a:off x="3351254" y="7310865"/>
            <a:ext cx="3086100" cy="371897"/>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Bold"/>
              </a:rPr>
              <a:t>Enfants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4750201" flipH="1">
            <a:off x="16167128" y="-814110"/>
            <a:ext cx="5996387" cy="72009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9564565">
            <a:off x="-2402260" y="7456126"/>
            <a:ext cx="7315200" cy="36044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9697854">
            <a:off x="5360148" y="3486879"/>
            <a:ext cx="2120620" cy="64148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9483624">
            <a:off x="5015918" y="5182212"/>
            <a:ext cx="2354292" cy="71217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8100000">
            <a:off x="6327676" y="2431044"/>
            <a:ext cx="2349060" cy="710592"/>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5528788">
            <a:off x="7952099" y="2175709"/>
            <a:ext cx="2351091" cy="71120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2266605">
            <a:off x="9882958" y="2837920"/>
            <a:ext cx="2351092" cy="711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1528631">
            <a:off x="10155890" y="5363021"/>
            <a:ext cx="2351092" cy="71120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3337365">
            <a:off x="8925739" y="6241722"/>
            <a:ext cx="2351091" cy="711206"/>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6802752">
            <a:off x="7129461" y="6296727"/>
            <a:ext cx="1772802" cy="536272"/>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a:off x="10496904" y="4164048"/>
            <a:ext cx="2280288" cy="689787"/>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a:stretch>
            <a:fillRect/>
          </a:stretch>
        </p:blipFill>
        <p:spPr>
          <a:xfrm>
            <a:off x="7671402" y="3508649"/>
            <a:ext cx="2417664" cy="2399531"/>
          </a:xfrm>
          <a:prstGeom prst="rect">
            <a:avLst/>
          </a:prstGeom>
        </p:spPr>
      </p:pic>
      <p:sp>
        <p:nvSpPr>
          <p:cNvPr id="14" name="TextBox 14"/>
          <p:cNvSpPr txBox="1"/>
          <p:nvPr/>
        </p:nvSpPr>
        <p:spPr>
          <a:xfrm>
            <a:off x="11760836" y="6026359"/>
            <a:ext cx="4315640" cy="1487587"/>
          </a:xfrm>
          <a:prstGeom prst="rect">
            <a:avLst/>
          </a:prstGeom>
        </p:spPr>
        <p:txBody>
          <a:bodyPr lIns="0" tIns="0" rIns="0" bIns="0" rtlCol="0" anchor="t">
            <a:spAutoFit/>
          </a:bodyPr>
          <a:lstStyle/>
          <a:p>
            <a:pPr algn="ctr">
              <a:lnSpc>
                <a:spcPts val="2939"/>
              </a:lnSpc>
            </a:pPr>
            <a:r>
              <a:rPr lang="en-US" sz="2100">
                <a:solidFill>
                  <a:srgbClr val="000000"/>
                </a:solidFill>
                <a:latin typeface="Poppins Light"/>
              </a:rPr>
              <a:t>1 accompagnement thérapeutique</a:t>
            </a:r>
          </a:p>
          <a:p>
            <a:pPr algn="ctr">
              <a:lnSpc>
                <a:spcPts val="2939"/>
              </a:lnSpc>
              <a:spcBef>
                <a:spcPct val="0"/>
              </a:spcBef>
            </a:pPr>
            <a:r>
              <a:rPr lang="en-US" sz="2100">
                <a:solidFill>
                  <a:srgbClr val="000000"/>
                </a:solidFill>
                <a:latin typeface="Poppins Light"/>
              </a:rPr>
              <a:t>en groupe et/ou individuel toutes les 1 à 4 semaines</a:t>
            </a:r>
          </a:p>
        </p:txBody>
      </p:sp>
      <p:sp>
        <p:nvSpPr>
          <p:cNvPr id="15" name="TextBox 15"/>
          <p:cNvSpPr txBox="1"/>
          <p:nvPr/>
        </p:nvSpPr>
        <p:spPr>
          <a:xfrm>
            <a:off x="2045330" y="5680523"/>
            <a:ext cx="3646528" cy="1115690"/>
          </a:xfrm>
          <a:prstGeom prst="rect">
            <a:avLst/>
          </a:prstGeom>
        </p:spPr>
        <p:txBody>
          <a:bodyPr lIns="0" tIns="0" rIns="0" bIns="0" rtlCol="0" anchor="t">
            <a:spAutoFit/>
          </a:bodyPr>
          <a:lstStyle/>
          <a:p>
            <a:pPr algn="ctr">
              <a:lnSpc>
                <a:spcPts val="2939"/>
              </a:lnSpc>
            </a:pPr>
            <a:r>
              <a:rPr lang="en-US" sz="2100">
                <a:solidFill>
                  <a:srgbClr val="000000"/>
                </a:solidFill>
                <a:latin typeface="Poppins Light"/>
              </a:rPr>
              <a:t>Contact éducateur/enseignant</a:t>
            </a:r>
          </a:p>
          <a:p>
            <a:pPr algn="ctr">
              <a:lnSpc>
                <a:spcPts val="2939"/>
              </a:lnSpc>
              <a:spcBef>
                <a:spcPct val="0"/>
              </a:spcBef>
            </a:pPr>
            <a:r>
              <a:rPr lang="en-US" sz="2100">
                <a:solidFill>
                  <a:srgbClr val="000000"/>
                </a:solidFill>
                <a:latin typeface="Poppins Light"/>
              </a:rPr>
              <a:t> tous les 15 jours</a:t>
            </a:r>
          </a:p>
        </p:txBody>
      </p:sp>
      <p:sp>
        <p:nvSpPr>
          <p:cNvPr id="16" name="TextBox 16"/>
          <p:cNvSpPr txBox="1"/>
          <p:nvPr/>
        </p:nvSpPr>
        <p:spPr>
          <a:xfrm>
            <a:off x="4308167" y="1012728"/>
            <a:ext cx="2861538" cy="1115690"/>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1 accompagnement individuel éducatif/sem</a:t>
            </a:r>
          </a:p>
        </p:txBody>
      </p:sp>
      <p:sp>
        <p:nvSpPr>
          <p:cNvPr id="17" name="TextBox 17"/>
          <p:cNvSpPr txBox="1"/>
          <p:nvPr/>
        </p:nvSpPr>
        <p:spPr>
          <a:xfrm>
            <a:off x="6400559" y="7516380"/>
            <a:ext cx="2113658" cy="1487587"/>
          </a:xfrm>
          <a:prstGeom prst="rect">
            <a:avLst/>
          </a:prstGeom>
        </p:spPr>
        <p:txBody>
          <a:bodyPr lIns="0" tIns="0" rIns="0" bIns="0" rtlCol="0" anchor="t">
            <a:spAutoFit/>
          </a:bodyPr>
          <a:lstStyle/>
          <a:p>
            <a:pPr algn="ctr">
              <a:lnSpc>
                <a:spcPts val="2939"/>
              </a:lnSpc>
            </a:pPr>
            <a:r>
              <a:rPr lang="en-US" sz="2100" dirty="0" err="1">
                <a:solidFill>
                  <a:srgbClr val="000000"/>
                </a:solidFill>
                <a:latin typeface="Poppins Light"/>
              </a:rPr>
              <a:t>Séjours</a:t>
            </a:r>
            <a:r>
              <a:rPr lang="en-US" sz="2100" dirty="0">
                <a:solidFill>
                  <a:srgbClr val="000000"/>
                </a:solidFill>
                <a:latin typeface="Poppins Light"/>
              </a:rPr>
              <a:t> à </a:t>
            </a:r>
            <a:r>
              <a:rPr lang="en-US" sz="2100" dirty="0" err="1">
                <a:solidFill>
                  <a:srgbClr val="000000"/>
                </a:solidFill>
                <a:latin typeface="Poppins Light"/>
              </a:rPr>
              <a:t>thème</a:t>
            </a:r>
            <a:endParaRPr lang="en-US" sz="2100" dirty="0">
              <a:solidFill>
                <a:srgbClr val="000000"/>
              </a:solidFill>
              <a:latin typeface="Poppins Light"/>
            </a:endParaRPr>
          </a:p>
          <a:p>
            <a:pPr algn="ctr">
              <a:lnSpc>
                <a:spcPts val="2939"/>
              </a:lnSpc>
            </a:pPr>
            <a:r>
              <a:rPr lang="en-US" sz="2100" dirty="0">
                <a:solidFill>
                  <a:srgbClr val="000000"/>
                </a:solidFill>
                <a:latin typeface="Poppins Light"/>
              </a:rPr>
              <a:t>Centre de </a:t>
            </a:r>
            <a:r>
              <a:rPr lang="en-US" sz="2100" dirty="0" err="1">
                <a:solidFill>
                  <a:srgbClr val="000000"/>
                </a:solidFill>
                <a:latin typeface="Poppins Light"/>
              </a:rPr>
              <a:t>loisirs</a:t>
            </a:r>
            <a:endParaRPr lang="en-US" sz="2100" dirty="0">
              <a:solidFill>
                <a:srgbClr val="000000"/>
              </a:solidFill>
              <a:latin typeface="Poppins Light"/>
            </a:endParaRPr>
          </a:p>
          <a:p>
            <a:pPr algn="ctr">
              <a:lnSpc>
                <a:spcPts val="2939"/>
              </a:lnSpc>
            </a:pPr>
            <a:r>
              <a:rPr lang="en-US" sz="2100" dirty="0" err="1">
                <a:solidFill>
                  <a:srgbClr val="000000"/>
                </a:solidFill>
                <a:latin typeface="Poppins Light"/>
              </a:rPr>
              <a:t>Colo</a:t>
            </a:r>
            <a:r>
              <a:rPr lang="en-US" sz="2100" dirty="0">
                <a:solidFill>
                  <a:srgbClr val="000000"/>
                </a:solidFill>
                <a:latin typeface="Poppins Light"/>
              </a:rPr>
              <a:t> ,club</a:t>
            </a:r>
          </a:p>
          <a:p>
            <a:pPr algn="ctr">
              <a:lnSpc>
                <a:spcPts val="2939"/>
              </a:lnSpc>
              <a:spcBef>
                <a:spcPct val="0"/>
              </a:spcBef>
            </a:pPr>
            <a:endParaRPr lang="en-US" sz="2100" dirty="0">
              <a:solidFill>
                <a:srgbClr val="000000"/>
              </a:solidFill>
              <a:latin typeface="Poppins Light"/>
            </a:endParaRPr>
          </a:p>
        </p:txBody>
      </p:sp>
      <p:sp>
        <p:nvSpPr>
          <p:cNvPr id="18" name="TextBox 18"/>
          <p:cNvSpPr txBox="1"/>
          <p:nvPr/>
        </p:nvSpPr>
        <p:spPr>
          <a:xfrm>
            <a:off x="11293407" y="1666497"/>
            <a:ext cx="3988918" cy="1859483"/>
          </a:xfrm>
          <a:prstGeom prst="rect">
            <a:avLst/>
          </a:prstGeom>
        </p:spPr>
        <p:txBody>
          <a:bodyPr lIns="0" tIns="0" rIns="0" bIns="0" rtlCol="0" anchor="t">
            <a:spAutoFit/>
          </a:bodyPr>
          <a:lstStyle/>
          <a:p>
            <a:pPr algn="ctr">
              <a:lnSpc>
                <a:spcPts val="2939"/>
              </a:lnSpc>
            </a:pPr>
            <a:r>
              <a:rPr lang="en-US" sz="2100">
                <a:solidFill>
                  <a:srgbClr val="000000"/>
                </a:solidFill>
                <a:latin typeface="Poppins Light"/>
              </a:rPr>
              <a:t>Accompagnement</a:t>
            </a:r>
          </a:p>
          <a:p>
            <a:pPr algn="ctr">
              <a:lnSpc>
                <a:spcPts val="2939"/>
              </a:lnSpc>
            </a:pPr>
            <a:r>
              <a:rPr lang="en-US" sz="2100">
                <a:solidFill>
                  <a:srgbClr val="000000"/>
                </a:solidFill>
                <a:latin typeface="Poppins Light"/>
              </a:rPr>
              <a:t> "Atelier être ensemble » </a:t>
            </a:r>
          </a:p>
          <a:p>
            <a:pPr algn="ctr">
              <a:lnSpc>
                <a:spcPts val="2939"/>
              </a:lnSpc>
            </a:pPr>
            <a:r>
              <a:rPr lang="en-US" sz="2100">
                <a:solidFill>
                  <a:srgbClr val="000000"/>
                </a:solidFill>
                <a:latin typeface="Poppins Light"/>
              </a:rPr>
              <a:t>1 à 5 jours</a:t>
            </a:r>
          </a:p>
          <a:p>
            <a:pPr algn="ctr">
              <a:lnSpc>
                <a:spcPts val="2939"/>
              </a:lnSpc>
            </a:pPr>
            <a:r>
              <a:rPr lang="en-US" sz="2100">
                <a:solidFill>
                  <a:srgbClr val="000000"/>
                </a:solidFill>
                <a:latin typeface="Poppins Light"/>
              </a:rPr>
              <a:t>COOPERATION</a:t>
            </a:r>
          </a:p>
          <a:p>
            <a:pPr algn="ctr">
              <a:lnSpc>
                <a:spcPts val="2939"/>
              </a:lnSpc>
              <a:spcBef>
                <a:spcPct val="0"/>
              </a:spcBef>
            </a:pPr>
            <a:endParaRPr lang="en-US" sz="2100">
              <a:solidFill>
                <a:srgbClr val="000000"/>
              </a:solidFill>
              <a:latin typeface="Poppins Light"/>
            </a:endParaRPr>
          </a:p>
        </p:txBody>
      </p:sp>
      <p:sp>
        <p:nvSpPr>
          <p:cNvPr id="19" name="TextBox 19"/>
          <p:cNvSpPr txBox="1"/>
          <p:nvPr/>
        </p:nvSpPr>
        <p:spPr>
          <a:xfrm>
            <a:off x="2143073" y="2890734"/>
            <a:ext cx="3595882" cy="1487587"/>
          </a:xfrm>
          <a:prstGeom prst="rect">
            <a:avLst/>
          </a:prstGeom>
        </p:spPr>
        <p:txBody>
          <a:bodyPr lIns="0" tIns="0" rIns="0" bIns="0" rtlCol="0" anchor="t">
            <a:spAutoFit/>
          </a:bodyPr>
          <a:lstStyle/>
          <a:p>
            <a:pPr algn="ctr">
              <a:lnSpc>
                <a:spcPts val="2939"/>
              </a:lnSpc>
            </a:pPr>
            <a:r>
              <a:rPr lang="en-US" sz="2100">
                <a:solidFill>
                  <a:srgbClr val="000000"/>
                </a:solidFill>
                <a:latin typeface="Poppins Light"/>
              </a:rPr>
              <a:t>Rencontre couple Parental toutes les </a:t>
            </a:r>
          </a:p>
          <a:p>
            <a:pPr algn="ctr">
              <a:lnSpc>
                <a:spcPts val="2939"/>
              </a:lnSpc>
            </a:pPr>
            <a:r>
              <a:rPr lang="en-US" sz="2100">
                <a:solidFill>
                  <a:srgbClr val="000000"/>
                </a:solidFill>
                <a:latin typeface="Poppins Light"/>
              </a:rPr>
              <a:t> 4 à 6 semaines</a:t>
            </a:r>
          </a:p>
          <a:p>
            <a:pPr algn="ctr">
              <a:lnSpc>
                <a:spcPts val="2939"/>
              </a:lnSpc>
              <a:spcBef>
                <a:spcPct val="0"/>
              </a:spcBef>
            </a:pPr>
            <a:endParaRPr lang="en-US" sz="2100">
              <a:solidFill>
                <a:srgbClr val="000000"/>
              </a:solidFill>
              <a:latin typeface="Poppins Light"/>
            </a:endParaRPr>
          </a:p>
        </p:txBody>
      </p:sp>
      <p:sp>
        <p:nvSpPr>
          <p:cNvPr id="20" name="TextBox 20"/>
          <p:cNvSpPr txBox="1"/>
          <p:nvPr/>
        </p:nvSpPr>
        <p:spPr>
          <a:xfrm>
            <a:off x="12545631" y="4032162"/>
            <a:ext cx="3348398" cy="1538883"/>
          </a:xfrm>
          <a:prstGeom prst="rect">
            <a:avLst/>
          </a:prstGeom>
        </p:spPr>
        <p:txBody>
          <a:bodyPr lIns="0" tIns="0" rIns="0" bIns="0" rtlCol="0" anchor="t">
            <a:spAutoFit/>
          </a:bodyPr>
          <a:lstStyle/>
          <a:p>
            <a:pPr algn="ctr">
              <a:lnSpc>
                <a:spcPts val="2939"/>
              </a:lnSpc>
            </a:pPr>
            <a:r>
              <a:rPr lang="en-US" sz="2100">
                <a:solidFill>
                  <a:srgbClr val="000000"/>
                </a:solidFill>
                <a:latin typeface="Poppins Light"/>
              </a:rPr>
              <a:t>POLE DE SCOLARISATION</a:t>
            </a:r>
          </a:p>
          <a:p>
            <a:pPr algn="ctr">
              <a:lnSpc>
                <a:spcPts val="2939"/>
              </a:lnSpc>
            </a:pPr>
            <a:r>
              <a:rPr lang="en-US" sz="2100">
                <a:solidFill>
                  <a:srgbClr val="000000"/>
                </a:solidFill>
                <a:latin typeface="Poppins Light"/>
              </a:rPr>
              <a:t>S.I.P.P.H</a:t>
            </a:r>
          </a:p>
          <a:p>
            <a:pPr algn="ctr">
              <a:lnSpc>
                <a:spcPts val="2939"/>
              </a:lnSpc>
            </a:pPr>
            <a:r>
              <a:rPr lang="en-US" sz="2100">
                <a:solidFill>
                  <a:srgbClr val="000000"/>
                </a:solidFill>
                <a:latin typeface="Poppins Light"/>
              </a:rPr>
              <a:t>Stage professionnel</a:t>
            </a:r>
          </a:p>
          <a:p>
            <a:pPr algn="ctr">
              <a:lnSpc>
                <a:spcPts val="2939"/>
              </a:lnSpc>
              <a:spcBef>
                <a:spcPct val="0"/>
              </a:spcBef>
            </a:pPr>
            <a:endParaRPr lang="en-US" sz="2100">
              <a:solidFill>
                <a:srgbClr val="000000"/>
              </a:solidFill>
              <a:latin typeface="Poppins Light"/>
            </a:endParaRPr>
          </a:p>
        </p:txBody>
      </p:sp>
      <p:sp>
        <p:nvSpPr>
          <p:cNvPr id="21" name="TextBox 21"/>
          <p:cNvSpPr txBox="1"/>
          <p:nvPr/>
        </p:nvSpPr>
        <p:spPr>
          <a:xfrm>
            <a:off x="5202780" y="-10368"/>
            <a:ext cx="7827420" cy="525785"/>
          </a:xfrm>
          <a:prstGeom prst="rect">
            <a:avLst/>
          </a:prstGeom>
        </p:spPr>
        <p:txBody>
          <a:bodyPr wrap="square" lIns="0" tIns="0" rIns="0" bIns="0" rtlCol="0" anchor="t">
            <a:spAutoFit/>
          </a:bodyPr>
          <a:lstStyle/>
          <a:p>
            <a:pPr algn="ctr">
              <a:lnSpc>
                <a:spcPts val="4059"/>
              </a:lnSpc>
              <a:spcBef>
                <a:spcPct val="0"/>
              </a:spcBef>
            </a:pPr>
            <a:r>
              <a:rPr lang="en-US" sz="2900" dirty="0">
                <a:solidFill>
                  <a:srgbClr val="000000"/>
                </a:solidFill>
                <a:latin typeface="Poppins Light Bold"/>
              </a:rPr>
              <a:t>UN TERRRITOIRE - UNE OFFRE DE SERVICE</a:t>
            </a:r>
          </a:p>
        </p:txBody>
      </p:sp>
      <p:sp>
        <p:nvSpPr>
          <p:cNvPr id="22" name="TextBox 22"/>
          <p:cNvSpPr txBox="1"/>
          <p:nvPr/>
        </p:nvSpPr>
        <p:spPr>
          <a:xfrm>
            <a:off x="7671435" y="853678"/>
            <a:ext cx="2825502" cy="371897"/>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REPIT</a:t>
            </a:r>
          </a:p>
        </p:txBody>
      </p:sp>
      <p:sp>
        <p:nvSpPr>
          <p:cNvPr id="23" name="TextBox 23"/>
          <p:cNvSpPr txBox="1"/>
          <p:nvPr/>
        </p:nvSpPr>
        <p:spPr>
          <a:xfrm>
            <a:off x="9144000" y="7958829"/>
            <a:ext cx="4298752" cy="1538883"/>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Accompagnement soirée et nuit </a:t>
            </a:r>
          </a:p>
          <a:p>
            <a:pPr algn="ctr">
              <a:lnSpc>
                <a:spcPts val="2939"/>
              </a:lnSpc>
              <a:spcBef>
                <a:spcPct val="0"/>
              </a:spcBef>
            </a:pPr>
            <a:r>
              <a:rPr lang="en-US" sz="2100">
                <a:solidFill>
                  <a:srgbClr val="000000"/>
                </a:solidFill>
                <a:latin typeface="Poppins Light"/>
              </a:rPr>
              <a:t>« Atelier vivre ensemble » </a:t>
            </a:r>
          </a:p>
          <a:p>
            <a:pPr algn="ctr">
              <a:lnSpc>
                <a:spcPts val="2939"/>
              </a:lnSpc>
              <a:spcBef>
                <a:spcPct val="0"/>
              </a:spcBef>
            </a:pPr>
            <a:r>
              <a:rPr lang="en-US" sz="2100">
                <a:solidFill>
                  <a:srgbClr val="000000"/>
                </a:solidFill>
                <a:latin typeface="Poppins Light"/>
              </a:rPr>
              <a:t>1 à 4 nuits</a:t>
            </a:r>
          </a:p>
          <a:p>
            <a:pPr algn="ctr">
              <a:lnSpc>
                <a:spcPts val="2939"/>
              </a:lnSpc>
              <a:spcBef>
                <a:spcPct val="0"/>
              </a:spcBef>
            </a:pPr>
            <a:r>
              <a:rPr lang="en-US" sz="2100">
                <a:solidFill>
                  <a:srgbClr val="000000"/>
                </a:solidFill>
                <a:latin typeface="Poppins Light"/>
              </a:rPr>
              <a:t>ANIMER SON QUOTIDIEN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9697854">
            <a:off x="5421440" y="3707139"/>
            <a:ext cx="2120620" cy="64148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9483624">
            <a:off x="5570002" y="6148851"/>
            <a:ext cx="2354292" cy="712173"/>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8100000">
            <a:off x="6388968" y="2952026"/>
            <a:ext cx="2349060" cy="71059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5528788">
            <a:off x="8013391" y="2696678"/>
            <a:ext cx="2351091" cy="71120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2266605">
            <a:off x="9944250" y="3358901"/>
            <a:ext cx="2351092" cy="711206"/>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1528631">
            <a:off x="10217182" y="5884004"/>
            <a:ext cx="2351092" cy="711206"/>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3337365">
            <a:off x="8987004" y="6762705"/>
            <a:ext cx="2351091" cy="711206"/>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6802752">
            <a:off x="7190753" y="6817708"/>
            <a:ext cx="1772802" cy="536272"/>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10558196" y="4685031"/>
            <a:ext cx="2280288" cy="689787"/>
          </a:xfrm>
          <a:prstGeom prst="rect">
            <a:avLst/>
          </a:prstGeom>
        </p:spPr>
      </p:pic>
      <p:sp>
        <p:nvSpPr>
          <p:cNvPr id="11" name="TextBox 11"/>
          <p:cNvSpPr txBox="1"/>
          <p:nvPr/>
        </p:nvSpPr>
        <p:spPr>
          <a:xfrm>
            <a:off x="11639680" y="6632236"/>
            <a:ext cx="4315640" cy="371897"/>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LA DIFFERENCIATION</a:t>
            </a:r>
          </a:p>
        </p:txBody>
      </p:sp>
      <p:sp>
        <p:nvSpPr>
          <p:cNvPr id="12" name="TextBox 12"/>
          <p:cNvSpPr txBox="1"/>
          <p:nvPr/>
        </p:nvSpPr>
        <p:spPr>
          <a:xfrm>
            <a:off x="2504901" y="3132726"/>
            <a:ext cx="3595882" cy="1115690"/>
          </a:xfrm>
          <a:prstGeom prst="rect">
            <a:avLst/>
          </a:prstGeom>
        </p:spPr>
        <p:txBody>
          <a:bodyPr lIns="0" tIns="0" rIns="0" bIns="0" rtlCol="0" anchor="t">
            <a:spAutoFit/>
          </a:bodyPr>
          <a:lstStyle/>
          <a:p>
            <a:pPr algn="ctr">
              <a:lnSpc>
                <a:spcPts val="2939"/>
              </a:lnSpc>
            </a:pPr>
            <a:r>
              <a:rPr lang="en-US" sz="2100">
                <a:solidFill>
                  <a:srgbClr val="000000"/>
                </a:solidFill>
                <a:latin typeface="Poppins Light"/>
              </a:rPr>
              <a:t>APPARTENANCE STATUT</a:t>
            </a:r>
          </a:p>
          <a:p>
            <a:pPr algn="ctr">
              <a:lnSpc>
                <a:spcPts val="2939"/>
              </a:lnSpc>
            </a:pPr>
            <a:r>
              <a:rPr lang="en-US" sz="2100">
                <a:solidFill>
                  <a:srgbClr val="000000"/>
                </a:solidFill>
                <a:latin typeface="Poppins Light"/>
              </a:rPr>
              <a:t> PLACE</a:t>
            </a:r>
          </a:p>
          <a:p>
            <a:pPr algn="ctr">
              <a:lnSpc>
                <a:spcPts val="2939"/>
              </a:lnSpc>
              <a:spcBef>
                <a:spcPct val="0"/>
              </a:spcBef>
            </a:pPr>
            <a:endParaRPr lang="en-US" sz="2100">
              <a:solidFill>
                <a:srgbClr val="000000"/>
              </a:solidFill>
              <a:latin typeface="Poppins Light"/>
            </a:endParaRPr>
          </a:p>
        </p:txBody>
      </p:sp>
      <p:pic>
        <p:nvPicPr>
          <p:cNvPr id="13" name="Picture 1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3411650">
            <a:off x="-2279638" y="-71322"/>
            <a:ext cx="7315200" cy="360440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6640676">
            <a:off x="-1046313" y="-268275"/>
            <a:ext cx="2092625" cy="2239190"/>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a:stretch>
            <a:fillRect/>
          </a:stretch>
        </p:blipFill>
        <p:spPr>
          <a:xfrm rot="-10800000" flipH="1" flipV="1">
            <a:off x="14864014" y="7301721"/>
            <a:ext cx="3423988" cy="3031785"/>
          </a:xfrm>
          <a:prstGeom prst="rect">
            <a:avLst/>
          </a:prstGeom>
        </p:spPr>
      </p:pic>
      <p:pic>
        <p:nvPicPr>
          <p:cNvPr id="16" name="Picture 16"/>
          <p:cNvPicPr>
            <a:picLocks noChangeAspect="1"/>
          </p:cNvPicPr>
          <p:nvPr/>
        </p:nvPicPr>
        <p:blipFill>
          <a:blip r:embed="rId10" cstate="print"/>
          <a:srcRect/>
          <a:stretch>
            <a:fillRect/>
          </a:stretch>
        </p:blipFill>
        <p:spPr>
          <a:xfrm>
            <a:off x="7551474" y="4000491"/>
            <a:ext cx="2611072" cy="2584961"/>
          </a:xfrm>
          <a:prstGeom prst="rect">
            <a:avLst/>
          </a:prstGeom>
        </p:spPr>
      </p:pic>
      <p:sp>
        <p:nvSpPr>
          <p:cNvPr id="17" name="TextBox 17"/>
          <p:cNvSpPr txBox="1"/>
          <p:nvPr/>
        </p:nvSpPr>
        <p:spPr>
          <a:xfrm>
            <a:off x="2612616" y="6702964"/>
            <a:ext cx="3646528" cy="743793"/>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DROIT COMMUN ACCOMPAGNE</a:t>
            </a:r>
          </a:p>
        </p:txBody>
      </p:sp>
      <p:sp>
        <p:nvSpPr>
          <p:cNvPr id="18" name="TextBox 18"/>
          <p:cNvSpPr txBox="1"/>
          <p:nvPr/>
        </p:nvSpPr>
        <p:spPr>
          <a:xfrm>
            <a:off x="4369473" y="1533735"/>
            <a:ext cx="2861538" cy="371897"/>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RYTHME RITUEL</a:t>
            </a:r>
          </a:p>
        </p:txBody>
      </p:sp>
      <p:sp>
        <p:nvSpPr>
          <p:cNvPr id="19" name="TextBox 19"/>
          <p:cNvSpPr txBox="1"/>
          <p:nvPr/>
        </p:nvSpPr>
        <p:spPr>
          <a:xfrm>
            <a:off x="5674105" y="7996160"/>
            <a:ext cx="3531190" cy="1115690"/>
          </a:xfrm>
          <a:prstGeom prst="rect">
            <a:avLst/>
          </a:prstGeom>
        </p:spPr>
        <p:txBody>
          <a:bodyPr lIns="0" tIns="0" rIns="0" bIns="0" rtlCol="0" anchor="t">
            <a:spAutoFit/>
          </a:bodyPr>
          <a:lstStyle/>
          <a:p>
            <a:pPr algn="ctr">
              <a:lnSpc>
                <a:spcPts val="2939"/>
              </a:lnSpc>
            </a:pPr>
            <a:r>
              <a:rPr lang="en-US" sz="2100" dirty="0">
                <a:solidFill>
                  <a:srgbClr val="000000"/>
                </a:solidFill>
                <a:latin typeface="Poppins Light"/>
              </a:rPr>
              <a:t>CROISEMENT DES INTERVENTIONS</a:t>
            </a:r>
          </a:p>
          <a:p>
            <a:pPr algn="ctr">
              <a:lnSpc>
                <a:spcPts val="2939"/>
              </a:lnSpc>
              <a:spcBef>
                <a:spcPct val="0"/>
              </a:spcBef>
            </a:pPr>
            <a:endParaRPr lang="en-US" sz="2100" dirty="0">
              <a:solidFill>
                <a:srgbClr val="000000"/>
              </a:solidFill>
              <a:latin typeface="Poppins Light"/>
            </a:endParaRPr>
          </a:p>
        </p:txBody>
      </p:sp>
      <p:sp>
        <p:nvSpPr>
          <p:cNvPr id="20" name="TextBox 20"/>
          <p:cNvSpPr txBox="1"/>
          <p:nvPr/>
        </p:nvSpPr>
        <p:spPr>
          <a:xfrm>
            <a:off x="11985499" y="2590875"/>
            <a:ext cx="3988918" cy="1115690"/>
          </a:xfrm>
          <a:prstGeom prst="rect">
            <a:avLst/>
          </a:prstGeom>
        </p:spPr>
        <p:txBody>
          <a:bodyPr lIns="0" tIns="0" rIns="0" bIns="0" rtlCol="0" anchor="t">
            <a:spAutoFit/>
          </a:bodyPr>
          <a:lstStyle/>
          <a:p>
            <a:pPr algn="ctr">
              <a:lnSpc>
                <a:spcPts val="2939"/>
              </a:lnSpc>
            </a:pPr>
            <a:r>
              <a:rPr lang="en-US" sz="2100">
                <a:solidFill>
                  <a:srgbClr val="000000"/>
                </a:solidFill>
                <a:latin typeface="Poppins Light"/>
              </a:rPr>
              <a:t>MODIFICATION DES CONTEXTES</a:t>
            </a:r>
          </a:p>
          <a:p>
            <a:pPr algn="ctr">
              <a:lnSpc>
                <a:spcPts val="2939"/>
              </a:lnSpc>
            </a:pPr>
            <a:r>
              <a:rPr lang="en-US" sz="2100">
                <a:solidFill>
                  <a:srgbClr val="000000"/>
                </a:solidFill>
                <a:latin typeface="Poppins Light"/>
              </a:rPr>
              <a:t> REELS ET IREELS</a:t>
            </a:r>
          </a:p>
          <a:p>
            <a:pPr algn="ctr">
              <a:lnSpc>
                <a:spcPts val="2939"/>
              </a:lnSpc>
              <a:spcBef>
                <a:spcPct val="0"/>
              </a:spcBef>
            </a:pPr>
            <a:endParaRPr lang="en-US" sz="2100">
              <a:solidFill>
                <a:srgbClr val="000000"/>
              </a:solidFill>
              <a:latin typeface="Poppins Light"/>
            </a:endParaRPr>
          </a:p>
        </p:txBody>
      </p:sp>
      <p:sp>
        <p:nvSpPr>
          <p:cNvPr id="21" name="TextBox 21"/>
          <p:cNvSpPr txBox="1"/>
          <p:nvPr/>
        </p:nvSpPr>
        <p:spPr>
          <a:xfrm>
            <a:off x="7732705" y="1374668"/>
            <a:ext cx="2825502" cy="371897"/>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MEDIATION SCOLAIRE</a:t>
            </a:r>
          </a:p>
        </p:txBody>
      </p:sp>
      <p:sp>
        <p:nvSpPr>
          <p:cNvPr id="22" name="TextBox 22"/>
          <p:cNvSpPr txBox="1"/>
          <p:nvPr/>
        </p:nvSpPr>
        <p:spPr>
          <a:xfrm>
            <a:off x="10656475" y="8479834"/>
            <a:ext cx="1396454" cy="371897"/>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ALLER VERS</a:t>
            </a:r>
          </a:p>
        </p:txBody>
      </p:sp>
      <p:sp>
        <p:nvSpPr>
          <p:cNvPr id="23" name="TextBox 23"/>
          <p:cNvSpPr txBox="1"/>
          <p:nvPr/>
        </p:nvSpPr>
        <p:spPr>
          <a:xfrm>
            <a:off x="5798325" y="-47625"/>
            <a:ext cx="7579966" cy="525785"/>
          </a:xfrm>
          <a:prstGeom prst="rect">
            <a:avLst/>
          </a:prstGeom>
        </p:spPr>
        <p:txBody>
          <a:bodyPr lIns="0" tIns="0" rIns="0" bIns="0" rtlCol="0" anchor="t">
            <a:spAutoFit/>
          </a:bodyPr>
          <a:lstStyle/>
          <a:p>
            <a:pPr algn="ctr">
              <a:lnSpc>
                <a:spcPts val="4059"/>
              </a:lnSpc>
              <a:spcBef>
                <a:spcPct val="0"/>
              </a:spcBef>
            </a:pPr>
            <a:r>
              <a:rPr lang="en-US" sz="2900">
                <a:solidFill>
                  <a:srgbClr val="000000"/>
                </a:solidFill>
                <a:latin typeface="Poppins Light Bold"/>
              </a:rPr>
              <a:t>NOTRE DEMARCHE - L'ACCOMPAGNEMENT </a:t>
            </a:r>
          </a:p>
        </p:txBody>
      </p:sp>
      <p:sp>
        <p:nvSpPr>
          <p:cNvPr id="24" name="TextBox 24"/>
          <p:cNvSpPr txBox="1"/>
          <p:nvPr/>
        </p:nvSpPr>
        <p:spPr>
          <a:xfrm>
            <a:off x="12606951" y="4946357"/>
            <a:ext cx="3348398" cy="371897"/>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COMPETENCES</a:t>
            </a:r>
          </a:p>
        </p:txBody>
      </p:sp>
      <p:pic>
        <p:nvPicPr>
          <p:cNvPr id="25" name="Picture 25"/>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10221672">
            <a:off x="5082000" y="4946481"/>
            <a:ext cx="2354292" cy="712173"/>
          </a:xfrm>
          <a:prstGeom prst="rect">
            <a:avLst/>
          </a:prstGeom>
        </p:spPr>
      </p:pic>
      <p:sp>
        <p:nvSpPr>
          <p:cNvPr id="26" name="TextBox 26"/>
          <p:cNvSpPr txBox="1"/>
          <p:nvPr/>
        </p:nvSpPr>
        <p:spPr>
          <a:xfrm>
            <a:off x="2228078" y="5254886"/>
            <a:ext cx="2791868" cy="743793"/>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REGISTRE EMOTIONNEL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9697854">
            <a:off x="5421440" y="3952308"/>
            <a:ext cx="2120620" cy="64148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9483624">
            <a:off x="5570002" y="6394020"/>
            <a:ext cx="2354292" cy="712173"/>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8100000">
            <a:off x="6388968" y="3197194"/>
            <a:ext cx="2349060" cy="71059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5528788">
            <a:off x="8013391" y="2941842"/>
            <a:ext cx="2351091" cy="71120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2266605">
            <a:off x="9944250" y="3604062"/>
            <a:ext cx="2351092" cy="711206"/>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1528631">
            <a:off x="10217182" y="6129193"/>
            <a:ext cx="2351092" cy="711206"/>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3337365">
            <a:off x="8987004" y="7007890"/>
            <a:ext cx="2351091" cy="711206"/>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5530356">
            <a:off x="7758847" y="7314955"/>
            <a:ext cx="1772802" cy="536272"/>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10558196" y="4930200"/>
            <a:ext cx="2280288" cy="68978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1970787">
            <a:off x="14093659" y="5897499"/>
            <a:ext cx="4836378" cy="5175111"/>
          </a:xfrm>
          <a:prstGeom prst="rect">
            <a:avLst/>
          </a:prstGeom>
        </p:spPr>
      </p:pic>
      <p:sp>
        <p:nvSpPr>
          <p:cNvPr id="12" name="TextBox 12"/>
          <p:cNvSpPr txBox="1"/>
          <p:nvPr/>
        </p:nvSpPr>
        <p:spPr>
          <a:xfrm>
            <a:off x="2612616" y="6948112"/>
            <a:ext cx="3646528" cy="371897"/>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DE POSITIF</a:t>
            </a:r>
          </a:p>
        </p:txBody>
      </p:sp>
      <p:pic>
        <p:nvPicPr>
          <p:cNvPr id="13" name="Picture 13"/>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10221672">
            <a:off x="5082000" y="5191650"/>
            <a:ext cx="2354292" cy="712173"/>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a:off x="-3451764" y="-792021"/>
            <a:ext cx="7075776" cy="4687701"/>
          </a:xfrm>
          <a:prstGeom prst="rect">
            <a:avLst/>
          </a:prstGeom>
        </p:spPr>
      </p:pic>
      <p:pic>
        <p:nvPicPr>
          <p:cNvPr id="15" name="Picture 15"/>
          <p:cNvPicPr>
            <a:picLocks noChangeAspect="1"/>
          </p:cNvPicPr>
          <p:nvPr/>
        </p:nvPicPr>
        <p:blipFill>
          <a:blip r:embed="rId8"/>
          <a:srcRect/>
          <a:stretch>
            <a:fillRect/>
          </a:stretch>
        </p:blipFill>
        <p:spPr>
          <a:xfrm>
            <a:off x="7608160" y="4224725"/>
            <a:ext cx="2515180" cy="2626820"/>
          </a:xfrm>
          <a:prstGeom prst="rect">
            <a:avLst/>
          </a:prstGeom>
        </p:spPr>
      </p:pic>
      <p:sp>
        <p:nvSpPr>
          <p:cNvPr id="16" name="TextBox 16"/>
          <p:cNvSpPr txBox="1"/>
          <p:nvPr/>
        </p:nvSpPr>
        <p:spPr>
          <a:xfrm>
            <a:off x="11639680" y="6877418"/>
            <a:ext cx="4315640" cy="371897"/>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D’ EMOTIONS</a:t>
            </a:r>
          </a:p>
        </p:txBody>
      </p:sp>
      <p:sp>
        <p:nvSpPr>
          <p:cNvPr id="17" name="TextBox 17"/>
          <p:cNvSpPr txBox="1"/>
          <p:nvPr/>
        </p:nvSpPr>
        <p:spPr>
          <a:xfrm>
            <a:off x="2504901" y="3563846"/>
            <a:ext cx="3595882" cy="371897"/>
          </a:xfrm>
          <a:prstGeom prst="rect">
            <a:avLst/>
          </a:prstGeom>
        </p:spPr>
        <p:txBody>
          <a:bodyPr lIns="0" tIns="0" rIns="0" bIns="0" rtlCol="0" anchor="t">
            <a:spAutoFit/>
          </a:bodyPr>
          <a:lstStyle/>
          <a:p>
            <a:pPr algn="ctr">
              <a:lnSpc>
                <a:spcPts val="2939"/>
              </a:lnSpc>
              <a:spcBef>
                <a:spcPct val="0"/>
              </a:spcBef>
            </a:pPr>
            <a:r>
              <a:rPr lang="en-US" sz="2100" dirty="0">
                <a:solidFill>
                  <a:srgbClr val="000000"/>
                </a:solidFill>
                <a:latin typeface="Poppins Light"/>
              </a:rPr>
              <a:t>D'ECOUTE</a:t>
            </a:r>
          </a:p>
        </p:txBody>
      </p:sp>
      <p:sp>
        <p:nvSpPr>
          <p:cNvPr id="18" name="TextBox 18"/>
          <p:cNvSpPr txBox="1"/>
          <p:nvPr/>
        </p:nvSpPr>
        <p:spPr>
          <a:xfrm>
            <a:off x="4302841" y="2029476"/>
            <a:ext cx="2861538" cy="371897"/>
          </a:xfrm>
          <a:prstGeom prst="rect">
            <a:avLst/>
          </a:prstGeom>
        </p:spPr>
        <p:txBody>
          <a:bodyPr lIns="0" tIns="0" rIns="0" bIns="0" rtlCol="0" anchor="t">
            <a:spAutoFit/>
          </a:bodyPr>
          <a:lstStyle/>
          <a:p>
            <a:pPr algn="ctr">
              <a:lnSpc>
                <a:spcPts val="2939"/>
              </a:lnSpc>
              <a:spcBef>
                <a:spcPct val="0"/>
              </a:spcBef>
            </a:pPr>
            <a:r>
              <a:rPr lang="en-US" sz="2100" dirty="0">
                <a:solidFill>
                  <a:srgbClr val="000000"/>
                </a:solidFill>
                <a:latin typeface="Poppins Light"/>
              </a:rPr>
              <a:t>DE RECEVOIR</a:t>
            </a:r>
          </a:p>
        </p:txBody>
      </p:sp>
      <p:sp>
        <p:nvSpPr>
          <p:cNvPr id="19" name="TextBox 19"/>
          <p:cNvSpPr txBox="1"/>
          <p:nvPr/>
        </p:nvSpPr>
        <p:spPr>
          <a:xfrm>
            <a:off x="6441645" y="8565933"/>
            <a:ext cx="3531190" cy="371897"/>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DE NORMALITE</a:t>
            </a:r>
          </a:p>
        </p:txBody>
      </p:sp>
      <p:sp>
        <p:nvSpPr>
          <p:cNvPr id="20" name="TextBox 20"/>
          <p:cNvSpPr txBox="1"/>
          <p:nvPr/>
        </p:nvSpPr>
        <p:spPr>
          <a:xfrm>
            <a:off x="11966435" y="2972779"/>
            <a:ext cx="3988918" cy="743793"/>
          </a:xfrm>
          <a:prstGeom prst="rect">
            <a:avLst/>
          </a:prstGeom>
        </p:spPr>
        <p:txBody>
          <a:bodyPr lIns="0" tIns="0" rIns="0" bIns="0" rtlCol="0" anchor="t">
            <a:spAutoFit/>
          </a:bodyPr>
          <a:lstStyle/>
          <a:p>
            <a:pPr algn="ctr">
              <a:lnSpc>
                <a:spcPts val="2939"/>
              </a:lnSpc>
            </a:pPr>
            <a:r>
              <a:rPr lang="en-US" sz="2100" dirty="0">
                <a:solidFill>
                  <a:srgbClr val="000000"/>
                </a:solidFill>
                <a:latin typeface="Poppins Light"/>
              </a:rPr>
              <a:t>DE PSYCHO-EDUCATION</a:t>
            </a:r>
          </a:p>
          <a:p>
            <a:pPr algn="ctr">
              <a:lnSpc>
                <a:spcPts val="2939"/>
              </a:lnSpc>
              <a:spcBef>
                <a:spcPct val="0"/>
              </a:spcBef>
            </a:pPr>
            <a:endParaRPr lang="en-US" sz="2100" dirty="0">
              <a:solidFill>
                <a:srgbClr val="000000"/>
              </a:solidFill>
              <a:latin typeface="Poppins Light"/>
            </a:endParaRPr>
          </a:p>
        </p:txBody>
      </p:sp>
      <p:sp>
        <p:nvSpPr>
          <p:cNvPr id="21" name="TextBox 21"/>
          <p:cNvSpPr txBox="1"/>
          <p:nvPr/>
        </p:nvSpPr>
        <p:spPr>
          <a:xfrm>
            <a:off x="10838160" y="8725003"/>
            <a:ext cx="1033016" cy="371897"/>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DE REPIT</a:t>
            </a:r>
          </a:p>
        </p:txBody>
      </p:sp>
      <p:sp>
        <p:nvSpPr>
          <p:cNvPr id="22" name="TextBox 22"/>
          <p:cNvSpPr txBox="1"/>
          <p:nvPr/>
        </p:nvSpPr>
        <p:spPr>
          <a:xfrm>
            <a:off x="12606951" y="5191503"/>
            <a:ext cx="3348398" cy="371897"/>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DE BIENVEILLANCE</a:t>
            </a:r>
          </a:p>
        </p:txBody>
      </p:sp>
      <p:sp>
        <p:nvSpPr>
          <p:cNvPr id="23" name="TextBox 23"/>
          <p:cNvSpPr txBox="1"/>
          <p:nvPr/>
        </p:nvSpPr>
        <p:spPr>
          <a:xfrm>
            <a:off x="2228748" y="5500029"/>
            <a:ext cx="2790528" cy="743793"/>
          </a:xfrm>
          <a:prstGeom prst="rect">
            <a:avLst/>
          </a:prstGeom>
        </p:spPr>
        <p:txBody>
          <a:bodyPr lIns="0" tIns="0" rIns="0" bIns="0" rtlCol="0" anchor="t">
            <a:spAutoFit/>
          </a:bodyPr>
          <a:lstStyle/>
          <a:p>
            <a:pPr algn="ctr">
              <a:lnSpc>
                <a:spcPts val="2939"/>
              </a:lnSpc>
            </a:pPr>
            <a:r>
              <a:rPr lang="en-US" sz="2100">
                <a:solidFill>
                  <a:srgbClr val="000000"/>
                </a:solidFill>
                <a:latin typeface="Poppins Light"/>
              </a:rPr>
              <a:t>DE PRENDRE DU RECUL</a:t>
            </a:r>
          </a:p>
          <a:p>
            <a:pPr algn="ctr">
              <a:lnSpc>
                <a:spcPts val="2939"/>
              </a:lnSpc>
              <a:spcBef>
                <a:spcPct val="0"/>
              </a:spcBef>
            </a:pPr>
            <a:r>
              <a:rPr lang="en-US" sz="2100">
                <a:solidFill>
                  <a:srgbClr val="000000"/>
                </a:solidFill>
                <a:latin typeface="Poppins Light"/>
              </a:rPr>
              <a:t>(girafe)</a:t>
            </a:r>
          </a:p>
        </p:txBody>
      </p:sp>
      <p:sp>
        <p:nvSpPr>
          <p:cNvPr id="24" name="TextBox 24"/>
          <p:cNvSpPr txBox="1"/>
          <p:nvPr/>
        </p:nvSpPr>
        <p:spPr>
          <a:xfrm>
            <a:off x="4636573" y="-47625"/>
            <a:ext cx="9903470" cy="525785"/>
          </a:xfrm>
          <a:prstGeom prst="rect">
            <a:avLst/>
          </a:prstGeom>
        </p:spPr>
        <p:txBody>
          <a:bodyPr lIns="0" tIns="0" rIns="0" bIns="0" rtlCol="0" anchor="t">
            <a:spAutoFit/>
          </a:bodyPr>
          <a:lstStyle/>
          <a:p>
            <a:pPr algn="ctr">
              <a:lnSpc>
                <a:spcPts val="4059"/>
              </a:lnSpc>
              <a:spcBef>
                <a:spcPct val="0"/>
              </a:spcBef>
            </a:pPr>
            <a:r>
              <a:rPr lang="en-US" sz="2900">
                <a:solidFill>
                  <a:srgbClr val="000000"/>
                </a:solidFill>
                <a:latin typeface="Poppins Light Bold"/>
              </a:rPr>
              <a:t>NOTRE DEMARCHE - L'ACCOMPAGNEMENT DES PARENTS</a:t>
            </a:r>
          </a:p>
        </p:txBody>
      </p:sp>
      <p:sp>
        <p:nvSpPr>
          <p:cNvPr id="25" name="TextBox 25"/>
          <p:cNvSpPr txBox="1"/>
          <p:nvPr/>
        </p:nvSpPr>
        <p:spPr>
          <a:xfrm>
            <a:off x="7479294" y="1573896"/>
            <a:ext cx="3947368" cy="371897"/>
          </a:xfrm>
          <a:prstGeom prst="rect">
            <a:avLst/>
          </a:prstGeom>
        </p:spPr>
        <p:txBody>
          <a:bodyPr lIns="0" tIns="0" rIns="0" bIns="0" rtlCol="0" anchor="t">
            <a:spAutoFit/>
          </a:bodyPr>
          <a:lstStyle/>
          <a:p>
            <a:pPr algn="ctr">
              <a:lnSpc>
                <a:spcPts val="2939"/>
              </a:lnSpc>
              <a:spcBef>
                <a:spcPct val="0"/>
              </a:spcBef>
            </a:pPr>
            <a:r>
              <a:rPr lang="en-US" sz="2100" dirty="0">
                <a:solidFill>
                  <a:srgbClr val="000000"/>
                </a:solidFill>
                <a:latin typeface="Poppins Light"/>
              </a:rPr>
              <a:t>DE  MODIFIER  LEURS   ATTENTES</a:t>
            </a:r>
          </a:p>
        </p:txBody>
      </p:sp>
      <p:sp>
        <p:nvSpPr>
          <p:cNvPr id="26" name="TextBox 26"/>
          <p:cNvSpPr txBox="1"/>
          <p:nvPr/>
        </p:nvSpPr>
        <p:spPr>
          <a:xfrm>
            <a:off x="3551124" y="8247798"/>
            <a:ext cx="3646528" cy="371897"/>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Bold"/>
              </a:rPr>
              <a:t>DE MEDIATION </a:t>
            </a:r>
          </a:p>
        </p:txBody>
      </p:sp>
      <p:pic>
        <p:nvPicPr>
          <p:cNvPr id="27" name="Picture 27"/>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8719266">
            <a:off x="6053836" y="7215795"/>
            <a:ext cx="2354292" cy="712173"/>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8201375" y="4273049"/>
            <a:ext cx="2118718" cy="292787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9697854">
            <a:off x="6147800" y="4432896"/>
            <a:ext cx="2120620" cy="64148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9483624">
            <a:off x="5799268" y="6481989"/>
            <a:ext cx="2354292" cy="71217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6569275">
            <a:off x="7403406" y="2874941"/>
            <a:ext cx="2349060" cy="710592"/>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4926062">
            <a:off x="8705367" y="2967079"/>
            <a:ext cx="2351091" cy="711206"/>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2266605">
            <a:off x="9944250" y="3604062"/>
            <a:ext cx="2351092" cy="711206"/>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1528631">
            <a:off x="10217182" y="6129193"/>
            <a:ext cx="2351092" cy="711206"/>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3337365">
            <a:off x="9662647" y="7410528"/>
            <a:ext cx="2351091" cy="711206"/>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5530356">
            <a:off x="8265031" y="7828717"/>
            <a:ext cx="1772802" cy="536272"/>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a:off x="10558196" y="4930200"/>
            <a:ext cx="2280288" cy="689787"/>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1970787">
            <a:off x="14093659" y="5897499"/>
            <a:ext cx="4836378" cy="5175111"/>
          </a:xfrm>
          <a:prstGeom prst="rect">
            <a:avLst/>
          </a:prstGeom>
        </p:spPr>
      </p:pic>
      <p:sp>
        <p:nvSpPr>
          <p:cNvPr id="13" name="TextBox 13"/>
          <p:cNvSpPr txBox="1"/>
          <p:nvPr/>
        </p:nvSpPr>
        <p:spPr>
          <a:xfrm>
            <a:off x="2813956" y="7114313"/>
            <a:ext cx="3646528" cy="371897"/>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CONFIANCE SOI</a:t>
            </a:r>
          </a:p>
        </p:txBody>
      </p:sp>
      <p:pic>
        <p:nvPicPr>
          <p:cNvPr id="14" name="Picture 14"/>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10419440">
            <a:off x="5576804" y="5402958"/>
            <a:ext cx="2354292" cy="712173"/>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a:stretch>
            <a:fillRect/>
          </a:stretch>
        </p:blipFill>
        <p:spPr>
          <a:xfrm>
            <a:off x="-3029940" y="6838074"/>
            <a:ext cx="7075776" cy="4687701"/>
          </a:xfrm>
          <a:prstGeom prst="rect">
            <a:avLst/>
          </a:prstGeom>
        </p:spPr>
      </p:pic>
      <p:sp>
        <p:nvSpPr>
          <p:cNvPr id="16" name="TextBox 16"/>
          <p:cNvSpPr txBox="1"/>
          <p:nvPr/>
        </p:nvSpPr>
        <p:spPr>
          <a:xfrm>
            <a:off x="3760772" y="8643545"/>
            <a:ext cx="3646528" cy="371897"/>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Bold"/>
              </a:rPr>
              <a:t>DE RYTHME, RITUELS</a:t>
            </a:r>
          </a:p>
        </p:txBody>
      </p:sp>
      <p:pic>
        <p:nvPicPr>
          <p:cNvPr id="17" name="Picture 17"/>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8719266">
            <a:off x="6230154" y="7522005"/>
            <a:ext cx="2354292" cy="712173"/>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a:stretch>
            <a:fillRect/>
          </a:stretch>
        </p:blipFill>
        <p:spPr>
          <a:xfrm>
            <a:off x="15030767" y="-416881"/>
            <a:ext cx="4916130" cy="2507226"/>
          </a:xfrm>
          <a:prstGeom prst="rect">
            <a:avLst/>
          </a:prstGeom>
        </p:spPr>
      </p:pic>
      <p:sp>
        <p:nvSpPr>
          <p:cNvPr id="19" name="TextBox 19"/>
          <p:cNvSpPr txBox="1"/>
          <p:nvPr/>
        </p:nvSpPr>
        <p:spPr>
          <a:xfrm>
            <a:off x="4267200" y="2688272"/>
            <a:ext cx="2430368" cy="743793"/>
          </a:xfrm>
          <a:prstGeom prst="rect">
            <a:avLst/>
          </a:prstGeom>
        </p:spPr>
        <p:txBody>
          <a:bodyPr wrap="square" lIns="0" tIns="0" rIns="0" bIns="0" rtlCol="0" anchor="t">
            <a:spAutoFit/>
          </a:bodyPr>
          <a:lstStyle/>
          <a:p>
            <a:pPr algn="ctr">
              <a:lnSpc>
                <a:spcPts val="2939"/>
              </a:lnSpc>
              <a:spcBef>
                <a:spcPct val="0"/>
              </a:spcBef>
            </a:pPr>
            <a:r>
              <a:rPr lang="en-US" sz="2100" dirty="0">
                <a:solidFill>
                  <a:srgbClr val="000000"/>
                </a:solidFill>
                <a:latin typeface="Poppins Light"/>
              </a:rPr>
              <a:t>D'APPREHENDER</a:t>
            </a:r>
          </a:p>
          <a:p>
            <a:pPr algn="ctr">
              <a:lnSpc>
                <a:spcPts val="2939"/>
              </a:lnSpc>
              <a:spcBef>
                <a:spcPct val="0"/>
              </a:spcBef>
            </a:pPr>
            <a:r>
              <a:rPr lang="en-US" sz="2100" dirty="0">
                <a:solidFill>
                  <a:srgbClr val="000000"/>
                </a:solidFill>
                <a:latin typeface="Poppins Light"/>
              </a:rPr>
              <a:t>L’ENVIRONNEMENT</a:t>
            </a:r>
          </a:p>
        </p:txBody>
      </p:sp>
      <p:pic>
        <p:nvPicPr>
          <p:cNvPr id="20" name="Picture 20"/>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8687278">
            <a:off x="6530942" y="3615907"/>
            <a:ext cx="2349060" cy="710591"/>
          </a:xfrm>
          <a:prstGeom prst="rect">
            <a:avLst/>
          </a:prstGeom>
        </p:spPr>
      </p:pic>
      <p:pic>
        <p:nvPicPr>
          <p:cNvPr id="21" name="Picture 21"/>
          <p:cNvPicPr>
            <a:picLocks noChangeAspect="1"/>
          </p:cNvPicPr>
          <p:nvPr/>
        </p:nvPicPr>
        <p:blipFill>
          <a:blip r:embed="rId12"/>
          <a:srcRect/>
          <a:stretch>
            <a:fillRect/>
          </a:stretch>
        </p:blipFill>
        <p:spPr>
          <a:xfrm>
            <a:off x="0" y="131370"/>
            <a:ext cx="3101532" cy="2930946"/>
          </a:xfrm>
          <a:prstGeom prst="rect">
            <a:avLst/>
          </a:prstGeom>
        </p:spPr>
      </p:pic>
      <p:sp>
        <p:nvSpPr>
          <p:cNvPr id="22" name="TextBox 22"/>
          <p:cNvSpPr txBox="1"/>
          <p:nvPr/>
        </p:nvSpPr>
        <p:spPr>
          <a:xfrm>
            <a:off x="3760783" y="83756"/>
            <a:ext cx="10533310" cy="525785"/>
          </a:xfrm>
          <a:prstGeom prst="rect">
            <a:avLst/>
          </a:prstGeom>
        </p:spPr>
        <p:txBody>
          <a:bodyPr wrap="square" lIns="0" tIns="0" rIns="0" bIns="0" rtlCol="0" anchor="t">
            <a:spAutoFit/>
          </a:bodyPr>
          <a:lstStyle/>
          <a:p>
            <a:pPr algn="ctr">
              <a:lnSpc>
                <a:spcPts val="4059"/>
              </a:lnSpc>
              <a:spcBef>
                <a:spcPct val="0"/>
              </a:spcBef>
            </a:pPr>
            <a:r>
              <a:rPr lang="en-US" sz="2900" dirty="0">
                <a:solidFill>
                  <a:srgbClr val="000000"/>
                </a:solidFill>
                <a:latin typeface="Poppins Light Bold"/>
              </a:rPr>
              <a:t>NOTRE DEMARCHE - L'ACCOMPAGNEMENT DE L'ENFANT</a:t>
            </a:r>
          </a:p>
        </p:txBody>
      </p:sp>
      <p:sp>
        <p:nvSpPr>
          <p:cNvPr id="23" name="TextBox 23"/>
          <p:cNvSpPr txBox="1"/>
          <p:nvPr/>
        </p:nvSpPr>
        <p:spPr>
          <a:xfrm>
            <a:off x="11639680" y="6877418"/>
            <a:ext cx="4315640" cy="371897"/>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MAITRISE DE SOI </a:t>
            </a:r>
          </a:p>
        </p:txBody>
      </p:sp>
      <p:sp>
        <p:nvSpPr>
          <p:cNvPr id="24" name="TextBox 24"/>
          <p:cNvSpPr txBox="1"/>
          <p:nvPr/>
        </p:nvSpPr>
        <p:spPr>
          <a:xfrm>
            <a:off x="2813961" y="4157594"/>
            <a:ext cx="3595882" cy="371897"/>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D'HABILITES SOCIALES</a:t>
            </a:r>
          </a:p>
        </p:txBody>
      </p:sp>
      <p:sp>
        <p:nvSpPr>
          <p:cNvPr id="25" name="TextBox 25"/>
          <p:cNvSpPr txBox="1"/>
          <p:nvPr/>
        </p:nvSpPr>
        <p:spPr>
          <a:xfrm>
            <a:off x="6884737" y="924492"/>
            <a:ext cx="2861538" cy="1115690"/>
          </a:xfrm>
          <a:prstGeom prst="rect">
            <a:avLst/>
          </a:prstGeom>
        </p:spPr>
        <p:txBody>
          <a:bodyPr lIns="0" tIns="0" rIns="0" bIns="0" rtlCol="0" anchor="t">
            <a:spAutoFit/>
          </a:bodyPr>
          <a:lstStyle/>
          <a:p>
            <a:pPr algn="ctr">
              <a:lnSpc>
                <a:spcPts val="2939"/>
              </a:lnSpc>
            </a:pPr>
            <a:r>
              <a:rPr lang="en-US" sz="2100">
                <a:solidFill>
                  <a:srgbClr val="000000"/>
                </a:solidFill>
                <a:latin typeface="Poppins Light"/>
              </a:rPr>
              <a:t>APPARTENANCE STATUT </a:t>
            </a:r>
          </a:p>
          <a:p>
            <a:pPr algn="ctr">
              <a:lnSpc>
                <a:spcPts val="2939"/>
              </a:lnSpc>
              <a:spcBef>
                <a:spcPct val="0"/>
              </a:spcBef>
            </a:pPr>
            <a:r>
              <a:rPr lang="en-US" sz="2100">
                <a:solidFill>
                  <a:srgbClr val="000000"/>
                </a:solidFill>
                <a:latin typeface="Poppins Light"/>
              </a:rPr>
              <a:t>PLACE</a:t>
            </a:r>
          </a:p>
        </p:txBody>
      </p:sp>
      <p:sp>
        <p:nvSpPr>
          <p:cNvPr id="26" name="TextBox 26"/>
          <p:cNvSpPr txBox="1"/>
          <p:nvPr/>
        </p:nvSpPr>
        <p:spPr>
          <a:xfrm>
            <a:off x="7307003" y="9043137"/>
            <a:ext cx="3531190" cy="371897"/>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D’ EMOTIONS</a:t>
            </a:r>
          </a:p>
        </p:txBody>
      </p:sp>
      <p:sp>
        <p:nvSpPr>
          <p:cNvPr id="27" name="TextBox 27"/>
          <p:cNvSpPr txBox="1"/>
          <p:nvPr/>
        </p:nvSpPr>
        <p:spPr>
          <a:xfrm>
            <a:off x="11698373" y="3033070"/>
            <a:ext cx="3988918" cy="371897"/>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AUTO APAISEMENT</a:t>
            </a:r>
          </a:p>
        </p:txBody>
      </p:sp>
      <p:sp>
        <p:nvSpPr>
          <p:cNvPr id="28" name="TextBox 28"/>
          <p:cNvSpPr txBox="1"/>
          <p:nvPr/>
        </p:nvSpPr>
        <p:spPr>
          <a:xfrm>
            <a:off x="11155343" y="8857188"/>
            <a:ext cx="1448350" cy="371897"/>
          </a:xfrm>
          <a:prstGeom prst="rect">
            <a:avLst/>
          </a:prstGeom>
        </p:spPr>
        <p:txBody>
          <a:bodyPr wrap="square" lIns="0" tIns="0" rIns="0" bIns="0" rtlCol="0" anchor="t">
            <a:spAutoFit/>
          </a:bodyPr>
          <a:lstStyle/>
          <a:p>
            <a:pPr algn="ctr">
              <a:lnSpc>
                <a:spcPts val="2939"/>
              </a:lnSpc>
              <a:spcBef>
                <a:spcPct val="0"/>
              </a:spcBef>
            </a:pPr>
            <a:r>
              <a:rPr lang="en-US" sz="2100" dirty="0">
                <a:solidFill>
                  <a:srgbClr val="000000"/>
                </a:solidFill>
                <a:latin typeface="Poppins Light"/>
              </a:rPr>
              <a:t>DIFFERER</a:t>
            </a:r>
          </a:p>
        </p:txBody>
      </p:sp>
      <p:sp>
        <p:nvSpPr>
          <p:cNvPr id="29" name="TextBox 29"/>
          <p:cNvSpPr txBox="1"/>
          <p:nvPr/>
        </p:nvSpPr>
        <p:spPr>
          <a:xfrm>
            <a:off x="3524267" y="5581909"/>
            <a:ext cx="1823294" cy="371897"/>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VALORISATION</a:t>
            </a:r>
          </a:p>
        </p:txBody>
      </p:sp>
      <p:sp>
        <p:nvSpPr>
          <p:cNvPr id="30" name="TextBox 30"/>
          <p:cNvSpPr txBox="1"/>
          <p:nvPr/>
        </p:nvSpPr>
        <p:spPr>
          <a:xfrm>
            <a:off x="8421004" y="1715085"/>
            <a:ext cx="3947368" cy="371897"/>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 CONTENANT</a:t>
            </a:r>
          </a:p>
        </p:txBody>
      </p:sp>
      <p:sp>
        <p:nvSpPr>
          <p:cNvPr id="31" name="TextBox 31"/>
          <p:cNvSpPr txBox="1"/>
          <p:nvPr/>
        </p:nvSpPr>
        <p:spPr>
          <a:xfrm>
            <a:off x="12606951" y="5009302"/>
            <a:ext cx="3348398" cy="743793"/>
          </a:xfrm>
          <a:prstGeom prst="rect">
            <a:avLst/>
          </a:prstGeom>
        </p:spPr>
        <p:txBody>
          <a:bodyPr lIns="0" tIns="0" rIns="0" bIns="0" rtlCol="0" anchor="t">
            <a:spAutoFit/>
          </a:bodyPr>
          <a:lstStyle/>
          <a:p>
            <a:pPr algn="ctr">
              <a:lnSpc>
                <a:spcPts val="2939"/>
              </a:lnSpc>
              <a:spcBef>
                <a:spcPct val="0"/>
              </a:spcBef>
            </a:pPr>
            <a:r>
              <a:rPr lang="en-US" sz="2100">
                <a:solidFill>
                  <a:srgbClr val="000000"/>
                </a:solidFill>
                <a:latin typeface="Poppins Light"/>
              </a:rPr>
              <a:t>CONSCIENCE DE SOI </a:t>
            </a:r>
          </a:p>
          <a:p>
            <a:pPr algn="ctr">
              <a:lnSpc>
                <a:spcPts val="2939"/>
              </a:lnSpc>
              <a:spcBef>
                <a:spcPct val="0"/>
              </a:spcBef>
            </a:pPr>
            <a:r>
              <a:rPr lang="en-US" sz="2100">
                <a:solidFill>
                  <a:srgbClr val="000000"/>
                </a:solidFill>
                <a:latin typeface="Poppins Light"/>
              </a:rPr>
              <a:t>DE L’ AUTRE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7382662" y="3858039"/>
            <a:ext cx="3522680" cy="308714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2816062">
            <a:off x="13601700" y="-561445"/>
            <a:ext cx="7315200" cy="36044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a:off x="-1276429" y="6583589"/>
            <a:ext cx="5448458" cy="462623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a:stretch>
            <a:fillRect/>
          </a:stretch>
        </p:blipFill>
        <p:spPr>
          <a:xfrm>
            <a:off x="-758401" y="6679854"/>
            <a:ext cx="3975926" cy="4114800"/>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a:stretch>
            <a:fillRect/>
          </a:stretch>
        </p:blipFill>
        <p:spPr>
          <a:xfrm rot="-2512950">
            <a:off x="10552671" y="2373756"/>
            <a:ext cx="1553766" cy="1107059"/>
          </a:xfrm>
          <a:prstGeom prst="rect">
            <a:avLst/>
          </a:prstGeom>
        </p:spPr>
      </p:pic>
      <p:sp>
        <p:nvSpPr>
          <p:cNvPr id="7" name="TextBox 7"/>
          <p:cNvSpPr txBox="1"/>
          <p:nvPr/>
        </p:nvSpPr>
        <p:spPr>
          <a:xfrm>
            <a:off x="6030765" y="-47625"/>
            <a:ext cx="6226522" cy="525785"/>
          </a:xfrm>
          <a:prstGeom prst="rect">
            <a:avLst/>
          </a:prstGeom>
        </p:spPr>
        <p:txBody>
          <a:bodyPr lIns="0" tIns="0" rIns="0" bIns="0" rtlCol="0" anchor="t">
            <a:spAutoFit/>
          </a:bodyPr>
          <a:lstStyle/>
          <a:p>
            <a:pPr algn="ctr">
              <a:lnSpc>
                <a:spcPts val="4059"/>
              </a:lnSpc>
              <a:spcBef>
                <a:spcPct val="0"/>
              </a:spcBef>
            </a:pPr>
            <a:r>
              <a:rPr lang="en-US" sz="2900">
                <a:solidFill>
                  <a:srgbClr val="000000"/>
                </a:solidFill>
                <a:latin typeface="Poppins Light Bold"/>
              </a:rPr>
              <a:t>LE DISPOSIITIF D'APPUI RESSOURCES</a:t>
            </a:r>
          </a:p>
        </p:txBody>
      </p:sp>
      <p:sp>
        <p:nvSpPr>
          <p:cNvPr id="8" name="TextBox 8"/>
          <p:cNvSpPr txBox="1"/>
          <p:nvPr/>
        </p:nvSpPr>
        <p:spPr>
          <a:xfrm>
            <a:off x="6030765" y="3376728"/>
            <a:ext cx="6226522" cy="500137"/>
          </a:xfrm>
          <a:prstGeom prst="rect">
            <a:avLst/>
          </a:prstGeom>
        </p:spPr>
        <p:txBody>
          <a:bodyPr lIns="0" tIns="0" rIns="0" bIns="0" rtlCol="0" anchor="t">
            <a:spAutoFit/>
          </a:bodyPr>
          <a:lstStyle/>
          <a:p>
            <a:pPr algn="ctr">
              <a:lnSpc>
                <a:spcPts val="3920"/>
              </a:lnSpc>
              <a:spcBef>
                <a:spcPct val="0"/>
              </a:spcBef>
            </a:pPr>
            <a:r>
              <a:rPr lang="en-US" sz="2900">
                <a:solidFill>
                  <a:srgbClr val="000000"/>
                </a:solidFill>
                <a:latin typeface="Poppins Light Bold"/>
              </a:rPr>
              <a:t>INFORMATION</a:t>
            </a:r>
          </a:p>
        </p:txBody>
      </p:sp>
      <p:sp>
        <p:nvSpPr>
          <p:cNvPr id="9" name="TextBox 9"/>
          <p:cNvSpPr txBox="1"/>
          <p:nvPr/>
        </p:nvSpPr>
        <p:spPr>
          <a:xfrm rot="-5400000">
            <a:off x="4028767" y="4893437"/>
            <a:ext cx="6226523" cy="500137"/>
          </a:xfrm>
          <a:prstGeom prst="rect">
            <a:avLst/>
          </a:prstGeom>
        </p:spPr>
        <p:txBody>
          <a:bodyPr lIns="0" tIns="0" rIns="0" bIns="0" rtlCol="0" anchor="t">
            <a:spAutoFit/>
          </a:bodyPr>
          <a:lstStyle/>
          <a:p>
            <a:pPr algn="ctr">
              <a:lnSpc>
                <a:spcPts val="3920"/>
              </a:lnSpc>
              <a:spcBef>
                <a:spcPct val="0"/>
              </a:spcBef>
            </a:pPr>
            <a:r>
              <a:rPr lang="en-US" sz="2900">
                <a:solidFill>
                  <a:srgbClr val="000000"/>
                </a:solidFill>
                <a:latin typeface="Poppins Light Bold"/>
              </a:rPr>
              <a:t>FORMATIION</a:t>
            </a:r>
          </a:p>
        </p:txBody>
      </p:sp>
      <p:sp>
        <p:nvSpPr>
          <p:cNvPr id="10" name="TextBox 10"/>
          <p:cNvSpPr txBox="1"/>
          <p:nvPr/>
        </p:nvSpPr>
        <p:spPr>
          <a:xfrm rot="5400000">
            <a:off x="8032777" y="5029058"/>
            <a:ext cx="6226523" cy="500137"/>
          </a:xfrm>
          <a:prstGeom prst="rect">
            <a:avLst/>
          </a:prstGeom>
        </p:spPr>
        <p:txBody>
          <a:bodyPr lIns="0" tIns="0" rIns="0" bIns="0" rtlCol="0" anchor="t">
            <a:spAutoFit/>
          </a:bodyPr>
          <a:lstStyle/>
          <a:p>
            <a:pPr algn="ctr">
              <a:lnSpc>
                <a:spcPts val="3920"/>
              </a:lnSpc>
              <a:spcBef>
                <a:spcPct val="0"/>
              </a:spcBef>
            </a:pPr>
            <a:r>
              <a:rPr lang="en-US" sz="2900">
                <a:solidFill>
                  <a:srgbClr val="000000"/>
                </a:solidFill>
                <a:latin typeface="Poppins Light Bold"/>
              </a:rPr>
              <a:t>INTERVENTION</a:t>
            </a:r>
          </a:p>
        </p:txBody>
      </p:sp>
      <p:sp>
        <p:nvSpPr>
          <p:cNvPr id="11" name="TextBox 11"/>
          <p:cNvSpPr txBox="1"/>
          <p:nvPr/>
        </p:nvSpPr>
        <p:spPr>
          <a:xfrm>
            <a:off x="11704936" y="1432152"/>
            <a:ext cx="2918584" cy="461665"/>
          </a:xfrm>
          <a:prstGeom prst="rect">
            <a:avLst/>
          </a:prstGeom>
        </p:spPr>
        <p:txBody>
          <a:bodyPr lIns="0" tIns="0" rIns="0" bIns="0" rtlCol="0" anchor="t">
            <a:spAutoFit/>
          </a:bodyPr>
          <a:lstStyle/>
          <a:p>
            <a:pPr algn="ctr">
              <a:lnSpc>
                <a:spcPts val="3639"/>
              </a:lnSpc>
            </a:pPr>
            <a:r>
              <a:rPr lang="en-US" sz="2700" dirty="0">
                <a:solidFill>
                  <a:srgbClr val="000000"/>
                </a:solidFill>
                <a:latin typeface="Open Sans Bold"/>
              </a:rPr>
              <a:t> PARENTS</a:t>
            </a:r>
          </a:p>
        </p:txBody>
      </p:sp>
      <p:sp>
        <p:nvSpPr>
          <p:cNvPr id="12" name="TextBox 12"/>
          <p:cNvSpPr txBox="1"/>
          <p:nvPr/>
        </p:nvSpPr>
        <p:spPr>
          <a:xfrm>
            <a:off x="2251309" y="1079419"/>
            <a:ext cx="4128894" cy="1897955"/>
          </a:xfrm>
          <a:prstGeom prst="rect">
            <a:avLst/>
          </a:prstGeom>
        </p:spPr>
        <p:txBody>
          <a:bodyPr lIns="0" tIns="0" rIns="0" bIns="0" rtlCol="0" anchor="t">
            <a:spAutoFit/>
          </a:bodyPr>
          <a:lstStyle/>
          <a:p>
            <a:pPr algn="ctr">
              <a:lnSpc>
                <a:spcPts val="3657"/>
              </a:lnSpc>
            </a:pPr>
            <a:r>
              <a:rPr lang="en-US" sz="2700">
                <a:solidFill>
                  <a:srgbClr val="000000"/>
                </a:solidFill>
                <a:latin typeface="Open Sans Bold"/>
              </a:rPr>
              <a:t>CENTRE DE FORMATION</a:t>
            </a:r>
          </a:p>
          <a:p>
            <a:pPr algn="ctr">
              <a:lnSpc>
                <a:spcPts val="3657"/>
              </a:lnSpc>
            </a:pPr>
            <a:r>
              <a:rPr lang="en-US" sz="2700">
                <a:solidFill>
                  <a:srgbClr val="000000"/>
                </a:solidFill>
                <a:latin typeface="Open Sans Bold"/>
              </a:rPr>
              <a:t>Travail Social, Infirmière, AESH, BAFA</a:t>
            </a:r>
          </a:p>
          <a:p>
            <a:pPr algn="ctr">
              <a:lnSpc>
                <a:spcPts val="3657"/>
              </a:lnSpc>
            </a:pPr>
            <a:endParaRPr lang="en-US" sz="2700">
              <a:solidFill>
                <a:srgbClr val="000000"/>
              </a:solidFill>
              <a:latin typeface="Open Sans Bold"/>
            </a:endParaRPr>
          </a:p>
        </p:txBody>
      </p:sp>
      <p:pic>
        <p:nvPicPr>
          <p:cNvPr id="13" name="Picture 13"/>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a:stretch>
            <a:fillRect/>
          </a:stretch>
        </p:blipFill>
        <p:spPr>
          <a:xfrm rot="-8212484">
            <a:off x="5954941" y="2396888"/>
            <a:ext cx="1553766" cy="1107059"/>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a:stretch>
            <a:fillRect/>
          </a:stretch>
        </p:blipFill>
        <p:spPr>
          <a:xfrm rot="-10305318">
            <a:off x="5253877" y="4496000"/>
            <a:ext cx="1553766" cy="1107059"/>
          </a:xfrm>
          <a:prstGeom prst="rect">
            <a:avLst/>
          </a:prstGeom>
        </p:spPr>
      </p:pic>
      <p:sp>
        <p:nvSpPr>
          <p:cNvPr id="15" name="TextBox 15"/>
          <p:cNvSpPr txBox="1"/>
          <p:nvPr/>
        </p:nvSpPr>
        <p:spPr>
          <a:xfrm>
            <a:off x="1447811" y="4330149"/>
            <a:ext cx="4338606" cy="1897955"/>
          </a:xfrm>
          <a:prstGeom prst="rect">
            <a:avLst/>
          </a:prstGeom>
        </p:spPr>
        <p:txBody>
          <a:bodyPr wrap="square" lIns="0" tIns="0" rIns="0" bIns="0" rtlCol="0" anchor="t">
            <a:spAutoFit/>
          </a:bodyPr>
          <a:lstStyle/>
          <a:p>
            <a:pPr algn="ctr">
              <a:lnSpc>
                <a:spcPts val="3657"/>
              </a:lnSpc>
            </a:pPr>
            <a:r>
              <a:rPr lang="en-US" sz="2700" dirty="0">
                <a:solidFill>
                  <a:srgbClr val="000000"/>
                </a:solidFill>
                <a:latin typeface="Open Sans Bold"/>
              </a:rPr>
              <a:t>PREVENTION</a:t>
            </a:r>
          </a:p>
          <a:p>
            <a:pPr algn="ctr">
              <a:lnSpc>
                <a:spcPts val="3657"/>
              </a:lnSpc>
            </a:pPr>
            <a:r>
              <a:rPr lang="en-US" sz="2700" dirty="0" err="1">
                <a:solidFill>
                  <a:srgbClr val="000000"/>
                </a:solidFill>
                <a:latin typeface="Open Sans Bold"/>
              </a:rPr>
              <a:t>Accueil</a:t>
            </a:r>
            <a:endParaRPr lang="en-US" sz="2700" dirty="0">
              <a:solidFill>
                <a:srgbClr val="000000"/>
              </a:solidFill>
              <a:latin typeface="Open Sans Bold"/>
            </a:endParaRPr>
          </a:p>
          <a:p>
            <a:pPr algn="ctr">
              <a:lnSpc>
                <a:spcPts val="3657"/>
              </a:lnSpc>
            </a:pPr>
            <a:r>
              <a:rPr lang="en-US" sz="2700" dirty="0" err="1">
                <a:solidFill>
                  <a:srgbClr val="000000"/>
                </a:solidFill>
                <a:latin typeface="Open Sans Bold"/>
              </a:rPr>
              <a:t>Accompagnement</a:t>
            </a:r>
            <a:endParaRPr lang="en-US" sz="2700" dirty="0">
              <a:solidFill>
                <a:srgbClr val="000000"/>
              </a:solidFill>
              <a:latin typeface="Open Sans Bold"/>
            </a:endParaRPr>
          </a:p>
          <a:p>
            <a:pPr algn="ctr">
              <a:lnSpc>
                <a:spcPts val="3657"/>
              </a:lnSpc>
            </a:pPr>
            <a:endParaRPr lang="en-US" sz="2700" dirty="0">
              <a:solidFill>
                <a:srgbClr val="000000"/>
              </a:solidFill>
              <a:latin typeface="Open Sans Bold"/>
            </a:endParaRPr>
          </a:p>
        </p:txBody>
      </p:sp>
      <p:pic>
        <p:nvPicPr>
          <p:cNvPr id="16" name="Picture 16"/>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a:stretch>
            <a:fillRect/>
          </a:stretch>
        </p:blipFill>
        <p:spPr>
          <a:xfrm rot="8028687">
            <a:off x="6191121" y="6794357"/>
            <a:ext cx="1553766" cy="1107058"/>
          </a:xfrm>
          <a:prstGeom prst="rect">
            <a:avLst/>
          </a:prstGeom>
        </p:spPr>
      </p:pic>
      <p:sp>
        <p:nvSpPr>
          <p:cNvPr id="17" name="TextBox 17"/>
          <p:cNvSpPr txBox="1"/>
          <p:nvPr/>
        </p:nvSpPr>
        <p:spPr>
          <a:xfrm>
            <a:off x="3217535" y="7947730"/>
            <a:ext cx="4687746" cy="2846933"/>
          </a:xfrm>
          <a:prstGeom prst="rect">
            <a:avLst/>
          </a:prstGeom>
        </p:spPr>
        <p:txBody>
          <a:bodyPr lIns="0" tIns="0" rIns="0" bIns="0" rtlCol="0" anchor="t">
            <a:spAutoFit/>
          </a:bodyPr>
          <a:lstStyle/>
          <a:p>
            <a:pPr algn="ctr">
              <a:lnSpc>
                <a:spcPts val="3657"/>
              </a:lnSpc>
            </a:pPr>
            <a:r>
              <a:rPr lang="en-US" sz="2700" dirty="0">
                <a:solidFill>
                  <a:srgbClr val="000000"/>
                </a:solidFill>
                <a:latin typeface="Open Sans Bold"/>
              </a:rPr>
              <a:t>SCOLARITE</a:t>
            </a:r>
          </a:p>
          <a:p>
            <a:pPr algn="ctr">
              <a:lnSpc>
                <a:spcPts val="3657"/>
              </a:lnSpc>
            </a:pPr>
            <a:r>
              <a:rPr lang="en-US" sz="2700" dirty="0" err="1">
                <a:solidFill>
                  <a:srgbClr val="000000"/>
                </a:solidFill>
                <a:latin typeface="Open Sans Bold"/>
              </a:rPr>
              <a:t>Maternelle</a:t>
            </a:r>
            <a:r>
              <a:rPr lang="en-US" sz="2700" dirty="0">
                <a:solidFill>
                  <a:srgbClr val="000000"/>
                </a:solidFill>
                <a:latin typeface="Open Sans Bold"/>
              </a:rPr>
              <a:t>,</a:t>
            </a:r>
          </a:p>
          <a:p>
            <a:pPr algn="ctr">
              <a:lnSpc>
                <a:spcPts val="3657"/>
              </a:lnSpc>
            </a:pPr>
            <a:r>
              <a:rPr lang="en-US" sz="2700" dirty="0">
                <a:solidFill>
                  <a:srgbClr val="000000"/>
                </a:solidFill>
                <a:latin typeface="Open Sans Bold"/>
              </a:rPr>
              <a:t> </a:t>
            </a:r>
            <a:r>
              <a:rPr lang="en-US" sz="2700" dirty="0" err="1">
                <a:solidFill>
                  <a:srgbClr val="000000"/>
                </a:solidFill>
                <a:latin typeface="Open Sans Bold"/>
              </a:rPr>
              <a:t>Primaire</a:t>
            </a:r>
            <a:r>
              <a:rPr lang="en-US" sz="2700" dirty="0">
                <a:solidFill>
                  <a:srgbClr val="000000"/>
                </a:solidFill>
                <a:latin typeface="Open Sans Bold"/>
              </a:rPr>
              <a:t>, </a:t>
            </a:r>
          </a:p>
          <a:p>
            <a:pPr algn="ctr">
              <a:lnSpc>
                <a:spcPts val="3657"/>
              </a:lnSpc>
            </a:pPr>
            <a:r>
              <a:rPr lang="en-US" sz="2700" dirty="0" err="1">
                <a:solidFill>
                  <a:srgbClr val="000000"/>
                </a:solidFill>
                <a:latin typeface="Open Sans Bold"/>
              </a:rPr>
              <a:t>Collège</a:t>
            </a:r>
            <a:endParaRPr lang="en-US" sz="2700" dirty="0">
              <a:solidFill>
                <a:srgbClr val="000000"/>
              </a:solidFill>
              <a:latin typeface="Open Sans Bold"/>
            </a:endParaRPr>
          </a:p>
          <a:p>
            <a:pPr algn="ctr">
              <a:lnSpc>
                <a:spcPts val="3657"/>
              </a:lnSpc>
            </a:pPr>
            <a:r>
              <a:rPr lang="en-US" sz="2700" dirty="0" err="1">
                <a:solidFill>
                  <a:srgbClr val="000000"/>
                </a:solidFill>
                <a:latin typeface="Open Sans Bold"/>
              </a:rPr>
              <a:t>Lycée</a:t>
            </a:r>
            <a:r>
              <a:rPr lang="en-US" sz="2700" dirty="0">
                <a:solidFill>
                  <a:srgbClr val="000000"/>
                </a:solidFill>
                <a:latin typeface="Open Sans Bold"/>
              </a:rPr>
              <a:t>, CFA</a:t>
            </a:r>
          </a:p>
          <a:p>
            <a:pPr algn="ctr">
              <a:lnSpc>
                <a:spcPts val="3657"/>
              </a:lnSpc>
            </a:pPr>
            <a:endParaRPr lang="en-US" sz="2700" dirty="0">
              <a:solidFill>
                <a:srgbClr val="000000"/>
              </a:solidFill>
              <a:latin typeface="Open Sans Bold"/>
            </a:endParaRPr>
          </a:p>
        </p:txBody>
      </p:sp>
      <p:pic>
        <p:nvPicPr>
          <p:cNvPr id="18" name="Picture 18"/>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a:stretch>
            <a:fillRect/>
          </a:stretch>
        </p:blipFill>
        <p:spPr>
          <a:xfrm rot="3063103">
            <a:off x="10857111" y="6802667"/>
            <a:ext cx="1553766" cy="1107058"/>
          </a:xfrm>
          <a:prstGeom prst="rect">
            <a:avLst/>
          </a:prstGeom>
        </p:spPr>
      </p:pic>
      <p:sp>
        <p:nvSpPr>
          <p:cNvPr id="19" name="TextBox 19"/>
          <p:cNvSpPr txBox="1"/>
          <p:nvPr/>
        </p:nvSpPr>
        <p:spPr>
          <a:xfrm>
            <a:off x="10457933" y="7947729"/>
            <a:ext cx="4687746" cy="1897955"/>
          </a:xfrm>
          <a:prstGeom prst="rect">
            <a:avLst/>
          </a:prstGeom>
        </p:spPr>
        <p:txBody>
          <a:bodyPr lIns="0" tIns="0" rIns="0" bIns="0" rtlCol="0" anchor="t">
            <a:spAutoFit/>
          </a:bodyPr>
          <a:lstStyle/>
          <a:p>
            <a:pPr algn="ctr">
              <a:lnSpc>
                <a:spcPts val="3657"/>
              </a:lnSpc>
            </a:pPr>
            <a:r>
              <a:rPr lang="en-US" sz="2700" dirty="0">
                <a:solidFill>
                  <a:srgbClr val="000000"/>
                </a:solidFill>
                <a:latin typeface="Open Sans Bold"/>
              </a:rPr>
              <a:t>Sport</a:t>
            </a:r>
          </a:p>
          <a:p>
            <a:pPr algn="ctr">
              <a:lnSpc>
                <a:spcPts val="3657"/>
              </a:lnSpc>
            </a:pPr>
            <a:r>
              <a:rPr lang="en-US" sz="2700" dirty="0">
                <a:solidFill>
                  <a:srgbClr val="000000"/>
                </a:solidFill>
                <a:latin typeface="Open Sans Bold"/>
              </a:rPr>
              <a:t>Animation</a:t>
            </a:r>
          </a:p>
          <a:p>
            <a:pPr algn="ctr">
              <a:lnSpc>
                <a:spcPts val="3657"/>
              </a:lnSpc>
            </a:pPr>
            <a:r>
              <a:rPr lang="en-US" sz="2700" dirty="0" err="1">
                <a:solidFill>
                  <a:srgbClr val="000000"/>
                </a:solidFill>
                <a:latin typeface="Open Sans Bold"/>
              </a:rPr>
              <a:t>Loisir</a:t>
            </a:r>
            <a:endParaRPr lang="en-US" sz="2700" dirty="0">
              <a:solidFill>
                <a:srgbClr val="000000"/>
              </a:solidFill>
              <a:latin typeface="Open Sans Bold"/>
            </a:endParaRPr>
          </a:p>
          <a:p>
            <a:pPr algn="ctr">
              <a:lnSpc>
                <a:spcPts val="3657"/>
              </a:lnSpc>
            </a:pPr>
            <a:endParaRPr lang="en-US" sz="2700" dirty="0">
              <a:solidFill>
                <a:srgbClr val="000000"/>
              </a:solidFill>
              <a:latin typeface="Open Sans Bold"/>
            </a:endParaRPr>
          </a:p>
        </p:txBody>
      </p:sp>
      <p:pic>
        <p:nvPicPr>
          <p:cNvPr id="20" name="Picture 20"/>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a:stretch>
            <a:fillRect/>
          </a:stretch>
        </p:blipFill>
        <p:spPr>
          <a:xfrm>
            <a:off x="11610473" y="4496000"/>
            <a:ext cx="1553766" cy="1107059"/>
          </a:xfrm>
          <a:prstGeom prst="rect">
            <a:avLst/>
          </a:prstGeom>
        </p:spPr>
      </p:pic>
      <p:sp>
        <p:nvSpPr>
          <p:cNvPr id="21" name="TextBox 21"/>
          <p:cNvSpPr txBox="1"/>
          <p:nvPr/>
        </p:nvSpPr>
        <p:spPr>
          <a:xfrm>
            <a:off x="13445124" y="3858041"/>
            <a:ext cx="2918584" cy="3231654"/>
          </a:xfrm>
          <a:prstGeom prst="rect">
            <a:avLst/>
          </a:prstGeom>
        </p:spPr>
        <p:txBody>
          <a:bodyPr lIns="0" tIns="0" rIns="0" bIns="0" rtlCol="0" anchor="t">
            <a:spAutoFit/>
          </a:bodyPr>
          <a:lstStyle/>
          <a:p>
            <a:pPr algn="ctr">
              <a:lnSpc>
                <a:spcPts val="3639"/>
              </a:lnSpc>
            </a:pPr>
            <a:r>
              <a:rPr lang="en-US" sz="2700" dirty="0">
                <a:solidFill>
                  <a:srgbClr val="000000"/>
                </a:solidFill>
                <a:latin typeface="Open Sans Bold"/>
              </a:rPr>
              <a:t>PROTECTION DE L’ENFANCE</a:t>
            </a:r>
          </a:p>
          <a:p>
            <a:pPr algn="ctr">
              <a:lnSpc>
                <a:spcPts val="3639"/>
              </a:lnSpc>
            </a:pPr>
            <a:r>
              <a:rPr lang="en-US" sz="2700" dirty="0" err="1">
                <a:solidFill>
                  <a:srgbClr val="000000"/>
                </a:solidFill>
                <a:latin typeface="Open Sans Bold"/>
              </a:rPr>
              <a:t>Maison</a:t>
            </a:r>
            <a:r>
              <a:rPr lang="en-US" sz="2700" dirty="0">
                <a:solidFill>
                  <a:srgbClr val="000000"/>
                </a:solidFill>
                <a:latin typeface="Open Sans Bold"/>
              </a:rPr>
              <a:t> </a:t>
            </a:r>
            <a:r>
              <a:rPr lang="en-US" sz="2700" dirty="0" err="1">
                <a:solidFill>
                  <a:srgbClr val="000000"/>
                </a:solidFill>
                <a:latin typeface="Open Sans Bold"/>
              </a:rPr>
              <a:t>d’Enfants</a:t>
            </a:r>
            <a:endParaRPr lang="en-US" sz="2700" dirty="0">
              <a:solidFill>
                <a:srgbClr val="000000"/>
              </a:solidFill>
              <a:latin typeface="Open Sans Bold"/>
            </a:endParaRPr>
          </a:p>
          <a:p>
            <a:pPr algn="ctr">
              <a:lnSpc>
                <a:spcPts val="3639"/>
              </a:lnSpc>
            </a:pPr>
            <a:r>
              <a:rPr lang="en-US" sz="2700" dirty="0">
                <a:solidFill>
                  <a:srgbClr val="000000"/>
                </a:solidFill>
                <a:latin typeface="Open Sans Bold"/>
              </a:rPr>
              <a:t>AEMO</a:t>
            </a:r>
          </a:p>
          <a:p>
            <a:pPr algn="ctr">
              <a:lnSpc>
                <a:spcPts val="3639"/>
              </a:lnSpc>
            </a:pPr>
            <a:r>
              <a:rPr lang="en-US" sz="2700" dirty="0">
                <a:solidFill>
                  <a:srgbClr val="000000"/>
                </a:solidFill>
                <a:latin typeface="Open Sans Bold"/>
              </a:rPr>
              <a:t>MDS , UTAS</a:t>
            </a:r>
          </a:p>
          <a:p>
            <a:pPr algn="ctr">
              <a:lnSpc>
                <a:spcPts val="3639"/>
              </a:lnSpc>
            </a:pPr>
            <a:endParaRPr lang="en-US" sz="2700" dirty="0">
              <a:solidFill>
                <a:srgbClr val="000000"/>
              </a:solidFill>
              <a:latin typeface="Open Sans Bold"/>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5222254">
            <a:off x="-2182236" y="2931828"/>
            <a:ext cx="9557264" cy="1022664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3541018">
            <a:off x="14289821" y="-5160959"/>
            <a:ext cx="5772935" cy="1098655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811063">
            <a:off x="2412806" y="7490728"/>
            <a:ext cx="6280348" cy="3722534"/>
          </a:xfrm>
          <a:prstGeom prst="rect">
            <a:avLst/>
          </a:prstGeom>
        </p:spPr>
      </p:pic>
      <p:pic>
        <p:nvPicPr>
          <p:cNvPr id="5" name="Picture 5"/>
          <p:cNvPicPr>
            <a:picLocks noChangeAspect="1"/>
          </p:cNvPicPr>
          <p:nvPr/>
        </p:nvPicPr>
        <p:blipFill>
          <a:blip r:embed="rId8"/>
          <a:srcRect/>
          <a:stretch>
            <a:fillRect/>
          </a:stretch>
        </p:blipFill>
        <p:spPr>
          <a:xfrm>
            <a:off x="3595322" y="606551"/>
            <a:ext cx="9857516" cy="5166863"/>
          </a:xfrm>
          <a:prstGeom prst="rect">
            <a:avLst/>
          </a:prstGeom>
        </p:spPr>
      </p:pic>
      <p:sp>
        <p:nvSpPr>
          <p:cNvPr id="6" name="TextBox 6"/>
          <p:cNvSpPr txBox="1"/>
          <p:nvPr/>
        </p:nvSpPr>
        <p:spPr>
          <a:xfrm>
            <a:off x="7950934" y="5054910"/>
            <a:ext cx="7880004" cy="2244204"/>
          </a:xfrm>
          <a:prstGeom prst="rect">
            <a:avLst/>
          </a:prstGeom>
        </p:spPr>
        <p:txBody>
          <a:bodyPr lIns="0" tIns="0" rIns="0" bIns="0" rtlCol="0" anchor="t">
            <a:spAutoFit/>
          </a:bodyPr>
          <a:lstStyle/>
          <a:p>
            <a:pPr algn="ctr">
              <a:lnSpc>
                <a:spcPts val="3500"/>
              </a:lnSpc>
              <a:spcBef>
                <a:spcPct val="0"/>
              </a:spcBef>
            </a:pPr>
            <a:r>
              <a:rPr lang="en-US" sz="2500">
                <a:solidFill>
                  <a:srgbClr val="4625E6"/>
                </a:solidFill>
                <a:latin typeface="Poppins Light"/>
              </a:rPr>
              <a:t>DITEP Aisne/Oise </a:t>
            </a:r>
          </a:p>
          <a:p>
            <a:pPr algn="ctr">
              <a:lnSpc>
                <a:spcPts val="3500"/>
              </a:lnSpc>
              <a:spcBef>
                <a:spcPct val="0"/>
              </a:spcBef>
            </a:pPr>
            <a:r>
              <a:rPr lang="en-US" sz="2500">
                <a:solidFill>
                  <a:srgbClr val="4625E6"/>
                </a:solidFill>
                <a:latin typeface="Poppins Light"/>
              </a:rPr>
              <a:t>UGECAM Hauts de France</a:t>
            </a:r>
          </a:p>
          <a:p>
            <a:pPr algn="ctr">
              <a:lnSpc>
                <a:spcPts val="3500"/>
              </a:lnSpc>
              <a:spcBef>
                <a:spcPct val="0"/>
              </a:spcBef>
            </a:pPr>
            <a:r>
              <a:rPr lang="en-US" sz="2500">
                <a:solidFill>
                  <a:srgbClr val="4625E6"/>
                </a:solidFill>
                <a:latin typeface="Poppins Light"/>
              </a:rPr>
              <a:t>   Email : </a:t>
            </a:r>
          </a:p>
          <a:p>
            <a:pPr algn="ctr">
              <a:lnSpc>
                <a:spcPts val="3500"/>
              </a:lnSpc>
              <a:spcBef>
                <a:spcPct val="0"/>
              </a:spcBef>
            </a:pPr>
            <a:r>
              <a:rPr lang="en-US" sz="2500">
                <a:solidFill>
                  <a:srgbClr val="4625E6"/>
                </a:solidFill>
                <a:latin typeface="Poppins Light"/>
              </a:rPr>
              <a:t>Ditep0260.ug-hdf@ugecam.assurance-maladie.fr</a:t>
            </a:r>
          </a:p>
        </p:txBody>
      </p:sp>
      <p:sp>
        <p:nvSpPr>
          <p:cNvPr id="7" name="TextBox 7"/>
          <p:cNvSpPr txBox="1"/>
          <p:nvPr/>
        </p:nvSpPr>
        <p:spPr>
          <a:xfrm>
            <a:off x="11545495" y="9635195"/>
            <a:ext cx="6742510" cy="371897"/>
          </a:xfrm>
          <a:prstGeom prst="rect">
            <a:avLst/>
          </a:prstGeom>
        </p:spPr>
        <p:txBody>
          <a:bodyPr lIns="0" tIns="0" rIns="0" bIns="0" rtlCol="0" anchor="t">
            <a:spAutoFit/>
          </a:bodyPr>
          <a:lstStyle/>
          <a:p>
            <a:pPr algn="ctr">
              <a:lnSpc>
                <a:spcPts val="2939"/>
              </a:lnSpc>
              <a:spcBef>
                <a:spcPct val="0"/>
              </a:spcBef>
            </a:pPr>
            <a:r>
              <a:rPr lang="en-US" sz="2100">
                <a:solidFill>
                  <a:srgbClr val="4625E6"/>
                </a:solidFill>
                <a:latin typeface="Poppins Light"/>
              </a:rPr>
              <a:t>www.groupe-ugecam.fr/ditep-ugecam-aisne-oise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409019" y="106089"/>
            <a:ext cx="5370678" cy="5246370"/>
            <a:chOff x="0" y="0"/>
            <a:chExt cx="4828540" cy="4716780"/>
          </a:xfrm>
        </p:grpSpPr>
        <p:sp>
          <p:nvSpPr>
            <p:cNvPr id="3" name="Freeform 3"/>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2"/>
              <a:stretch>
                <a:fillRect t="-4217" b="-50489"/>
              </a:stretch>
            </a:blipFill>
          </p:spPr>
        </p:sp>
      </p:grpSp>
      <p:grpSp>
        <p:nvGrpSpPr>
          <p:cNvPr id="4" name="Group 4"/>
          <p:cNvGrpSpPr>
            <a:grpSpLocks noChangeAspect="1"/>
          </p:cNvGrpSpPr>
          <p:nvPr/>
        </p:nvGrpSpPr>
        <p:grpSpPr>
          <a:xfrm>
            <a:off x="2475979" y="106089"/>
            <a:ext cx="6635690" cy="4217670"/>
            <a:chOff x="0" y="0"/>
            <a:chExt cx="10030460" cy="6375400"/>
          </a:xfrm>
        </p:grpSpPr>
        <p:sp>
          <p:nvSpPr>
            <p:cNvPr id="5" name="Freeform 5"/>
            <p:cNvSpPr/>
            <p:nvPr/>
          </p:nvSpPr>
          <p:spPr>
            <a:xfrm>
              <a:off x="12700" y="12700"/>
              <a:ext cx="10005061" cy="6350000"/>
            </a:xfrm>
            <a:custGeom>
              <a:avLst/>
              <a:gdLst/>
              <a:ahLst/>
              <a:cxnLst/>
              <a:rect l="l" t="t" r="r" b="b"/>
              <a:pathLst>
                <a:path w="10005061" h="6350000">
                  <a:moveTo>
                    <a:pt x="7377430" y="80010"/>
                  </a:moveTo>
                  <a:cubicBezTo>
                    <a:pt x="7377430" y="80010"/>
                    <a:pt x="6350000" y="0"/>
                    <a:pt x="5002530" y="0"/>
                  </a:cubicBezTo>
                  <a:cubicBezTo>
                    <a:pt x="3655060" y="0"/>
                    <a:pt x="2627630" y="80010"/>
                    <a:pt x="2627630" y="80010"/>
                  </a:cubicBezTo>
                  <a:cubicBezTo>
                    <a:pt x="1176020" y="80010"/>
                    <a:pt x="0" y="1257300"/>
                    <a:pt x="0" y="2707640"/>
                  </a:cubicBezTo>
                  <a:lnTo>
                    <a:pt x="0" y="3134360"/>
                  </a:lnTo>
                  <a:lnTo>
                    <a:pt x="0" y="3214370"/>
                  </a:lnTo>
                  <a:lnTo>
                    <a:pt x="0" y="3641090"/>
                  </a:lnTo>
                  <a:cubicBezTo>
                    <a:pt x="0" y="5092700"/>
                    <a:pt x="1176020" y="6269990"/>
                    <a:pt x="2627630" y="6269990"/>
                  </a:cubicBezTo>
                  <a:cubicBezTo>
                    <a:pt x="2627630" y="6269990"/>
                    <a:pt x="3655060" y="6350000"/>
                    <a:pt x="5002530" y="6350000"/>
                  </a:cubicBezTo>
                  <a:cubicBezTo>
                    <a:pt x="6350000" y="6350000"/>
                    <a:pt x="7377430" y="6269990"/>
                    <a:pt x="7377430" y="6269990"/>
                  </a:cubicBezTo>
                  <a:cubicBezTo>
                    <a:pt x="8829040" y="6269990"/>
                    <a:pt x="10005061" y="5093970"/>
                    <a:pt x="10005061" y="3642360"/>
                  </a:cubicBezTo>
                  <a:lnTo>
                    <a:pt x="10005061" y="3215640"/>
                  </a:lnTo>
                  <a:lnTo>
                    <a:pt x="10005061" y="3135630"/>
                  </a:lnTo>
                  <a:lnTo>
                    <a:pt x="10005061" y="2708910"/>
                  </a:lnTo>
                  <a:cubicBezTo>
                    <a:pt x="10005060" y="1257300"/>
                    <a:pt x="8829040" y="80010"/>
                    <a:pt x="7377430" y="80010"/>
                  </a:cubicBezTo>
                  <a:close/>
                </a:path>
              </a:pathLst>
            </a:custGeom>
            <a:blipFill>
              <a:blip r:embed="rId3"/>
              <a:stretch>
                <a:fillRect b="-4636"/>
              </a:stretch>
            </a:blipFill>
          </p:spPr>
        </p:sp>
        <p:sp>
          <p:nvSpPr>
            <p:cNvPr id="6" name="Freeform 6"/>
            <p:cNvSpPr/>
            <p:nvPr/>
          </p:nvSpPr>
          <p:spPr>
            <a:xfrm>
              <a:off x="0" y="0"/>
              <a:ext cx="10030461" cy="6375400"/>
            </a:xfrm>
            <a:custGeom>
              <a:avLst/>
              <a:gdLst/>
              <a:ahLst/>
              <a:cxnLst/>
              <a:rect l="l" t="t" r="r" b="b"/>
              <a:pathLst>
                <a:path w="10030461" h="6375400">
                  <a:moveTo>
                    <a:pt x="5015230" y="6375400"/>
                  </a:moveTo>
                  <a:cubicBezTo>
                    <a:pt x="3683000" y="6375400"/>
                    <a:pt x="2649220" y="6295390"/>
                    <a:pt x="2639060" y="6295390"/>
                  </a:cubicBezTo>
                  <a:cubicBezTo>
                    <a:pt x="1184910" y="6295390"/>
                    <a:pt x="0" y="5110480"/>
                    <a:pt x="0" y="3655060"/>
                  </a:cubicBezTo>
                  <a:lnTo>
                    <a:pt x="0" y="2721610"/>
                  </a:lnTo>
                  <a:cubicBezTo>
                    <a:pt x="0" y="1264920"/>
                    <a:pt x="1184910" y="80010"/>
                    <a:pt x="2640330" y="80010"/>
                  </a:cubicBezTo>
                  <a:cubicBezTo>
                    <a:pt x="2650490" y="80010"/>
                    <a:pt x="3683000" y="0"/>
                    <a:pt x="5015230" y="0"/>
                  </a:cubicBezTo>
                  <a:cubicBezTo>
                    <a:pt x="6336030" y="0"/>
                    <a:pt x="7362190" y="77470"/>
                    <a:pt x="7390130" y="80010"/>
                  </a:cubicBezTo>
                  <a:cubicBezTo>
                    <a:pt x="8845550" y="80010"/>
                    <a:pt x="10030461" y="1264920"/>
                    <a:pt x="10030461" y="2720340"/>
                  </a:cubicBezTo>
                  <a:lnTo>
                    <a:pt x="10030461" y="3653790"/>
                  </a:lnTo>
                  <a:cubicBezTo>
                    <a:pt x="10030461" y="5110480"/>
                    <a:pt x="8845551" y="6294120"/>
                    <a:pt x="7390130" y="6294120"/>
                  </a:cubicBezTo>
                  <a:cubicBezTo>
                    <a:pt x="7381240" y="6295390"/>
                    <a:pt x="6347460" y="6375400"/>
                    <a:pt x="5015230" y="6375400"/>
                  </a:cubicBezTo>
                  <a:close/>
                  <a:moveTo>
                    <a:pt x="5015230" y="25400"/>
                  </a:moveTo>
                  <a:cubicBezTo>
                    <a:pt x="3684270" y="25400"/>
                    <a:pt x="2651760" y="105410"/>
                    <a:pt x="2641600" y="105410"/>
                  </a:cubicBezTo>
                  <a:cubicBezTo>
                    <a:pt x="1198880" y="105410"/>
                    <a:pt x="25400" y="1278890"/>
                    <a:pt x="25400" y="2720340"/>
                  </a:cubicBezTo>
                  <a:lnTo>
                    <a:pt x="25400" y="3653790"/>
                  </a:lnTo>
                  <a:cubicBezTo>
                    <a:pt x="25400" y="5095240"/>
                    <a:pt x="1198880" y="6268720"/>
                    <a:pt x="2640330" y="6268720"/>
                  </a:cubicBezTo>
                  <a:cubicBezTo>
                    <a:pt x="2651760" y="6269990"/>
                    <a:pt x="3684270" y="6348730"/>
                    <a:pt x="5015230" y="6348730"/>
                  </a:cubicBezTo>
                  <a:cubicBezTo>
                    <a:pt x="6346190" y="6348730"/>
                    <a:pt x="7378700" y="6268720"/>
                    <a:pt x="7388860" y="6268720"/>
                  </a:cubicBezTo>
                  <a:cubicBezTo>
                    <a:pt x="8831580" y="6268720"/>
                    <a:pt x="10005060" y="5095240"/>
                    <a:pt x="10005060" y="3653790"/>
                  </a:cubicBezTo>
                  <a:lnTo>
                    <a:pt x="10005060" y="2720340"/>
                  </a:lnTo>
                  <a:cubicBezTo>
                    <a:pt x="10005060" y="1278890"/>
                    <a:pt x="8831580" y="105410"/>
                    <a:pt x="7390130" y="105410"/>
                  </a:cubicBezTo>
                  <a:lnTo>
                    <a:pt x="7388861" y="105410"/>
                  </a:lnTo>
                  <a:cubicBezTo>
                    <a:pt x="7378700" y="105410"/>
                    <a:pt x="6346190" y="25400"/>
                    <a:pt x="5015230" y="25400"/>
                  </a:cubicBezTo>
                  <a:close/>
                </a:path>
              </a:pathLst>
            </a:custGeom>
            <a:solidFill>
              <a:srgbClr val="202020"/>
            </a:solidFill>
          </p:spPr>
        </p:sp>
      </p:grpSp>
      <p:grpSp>
        <p:nvGrpSpPr>
          <p:cNvPr id="7" name="Group 7"/>
          <p:cNvGrpSpPr>
            <a:grpSpLocks noChangeAspect="1"/>
          </p:cNvGrpSpPr>
          <p:nvPr/>
        </p:nvGrpSpPr>
        <p:grpSpPr>
          <a:xfrm>
            <a:off x="2765519" y="4808447"/>
            <a:ext cx="5370678" cy="5246370"/>
            <a:chOff x="0" y="0"/>
            <a:chExt cx="4828540" cy="4716780"/>
          </a:xfrm>
        </p:grpSpPr>
        <p:sp>
          <p:nvSpPr>
            <p:cNvPr id="8" name="Freeform 8"/>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4"/>
              <a:stretch>
                <a:fillRect l="-37735" r="-11039"/>
              </a:stretch>
            </a:blipFill>
          </p:spPr>
        </p:sp>
      </p:grpSp>
      <p:grpSp>
        <p:nvGrpSpPr>
          <p:cNvPr id="9" name="Group 9"/>
          <p:cNvGrpSpPr>
            <a:grpSpLocks noChangeAspect="1"/>
          </p:cNvGrpSpPr>
          <p:nvPr/>
        </p:nvGrpSpPr>
        <p:grpSpPr>
          <a:xfrm>
            <a:off x="9144033" y="5927780"/>
            <a:ext cx="6635690" cy="4217670"/>
            <a:chOff x="0" y="0"/>
            <a:chExt cx="10030460" cy="6375400"/>
          </a:xfrm>
        </p:grpSpPr>
        <p:sp>
          <p:nvSpPr>
            <p:cNvPr id="10" name="Freeform 10"/>
            <p:cNvSpPr/>
            <p:nvPr/>
          </p:nvSpPr>
          <p:spPr>
            <a:xfrm>
              <a:off x="12700" y="12700"/>
              <a:ext cx="10005061" cy="6350000"/>
            </a:xfrm>
            <a:custGeom>
              <a:avLst/>
              <a:gdLst/>
              <a:ahLst/>
              <a:cxnLst/>
              <a:rect l="l" t="t" r="r" b="b"/>
              <a:pathLst>
                <a:path w="10005061" h="6350000">
                  <a:moveTo>
                    <a:pt x="7377430" y="80010"/>
                  </a:moveTo>
                  <a:cubicBezTo>
                    <a:pt x="7377430" y="80010"/>
                    <a:pt x="6350000" y="0"/>
                    <a:pt x="5002530" y="0"/>
                  </a:cubicBezTo>
                  <a:cubicBezTo>
                    <a:pt x="3655060" y="0"/>
                    <a:pt x="2627630" y="80010"/>
                    <a:pt x="2627630" y="80010"/>
                  </a:cubicBezTo>
                  <a:cubicBezTo>
                    <a:pt x="1176020" y="80010"/>
                    <a:pt x="0" y="1257300"/>
                    <a:pt x="0" y="2707640"/>
                  </a:cubicBezTo>
                  <a:lnTo>
                    <a:pt x="0" y="3134360"/>
                  </a:lnTo>
                  <a:lnTo>
                    <a:pt x="0" y="3214370"/>
                  </a:lnTo>
                  <a:lnTo>
                    <a:pt x="0" y="3641090"/>
                  </a:lnTo>
                  <a:cubicBezTo>
                    <a:pt x="0" y="5092700"/>
                    <a:pt x="1176020" y="6269990"/>
                    <a:pt x="2627630" y="6269990"/>
                  </a:cubicBezTo>
                  <a:cubicBezTo>
                    <a:pt x="2627630" y="6269990"/>
                    <a:pt x="3655060" y="6350000"/>
                    <a:pt x="5002530" y="6350000"/>
                  </a:cubicBezTo>
                  <a:cubicBezTo>
                    <a:pt x="6350000" y="6350000"/>
                    <a:pt x="7377430" y="6269990"/>
                    <a:pt x="7377430" y="6269990"/>
                  </a:cubicBezTo>
                  <a:cubicBezTo>
                    <a:pt x="8829040" y="6269990"/>
                    <a:pt x="10005061" y="5093970"/>
                    <a:pt x="10005061" y="3642360"/>
                  </a:cubicBezTo>
                  <a:lnTo>
                    <a:pt x="10005061" y="3215640"/>
                  </a:lnTo>
                  <a:lnTo>
                    <a:pt x="10005061" y="3135630"/>
                  </a:lnTo>
                  <a:lnTo>
                    <a:pt x="10005061" y="2708910"/>
                  </a:lnTo>
                  <a:cubicBezTo>
                    <a:pt x="10005060" y="1257300"/>
                    <a:pt x="8829040" y="80010"/>
                    <a:pt x="7377430" y="80010"/>
                  </a:cubicBezTo>
                  <a:close/>
                </a:path>
              </a:pathLst>
            </a:custGeom>
            <a:blipFill>
              <a:blip r:embed="rId5"/>
              <a:stretch>
                <a:fillRect r="-3552"/>
              </a:stretch>
            </a:blipFill>
          </p:spPr>
        </p:sp>
        <p:sp>
          <p:nvSpPr>
            <p:cNvPr id="11" name="Freeform 11"/>
            <p:cNvSpPr/>
            <p:nvPr/>
          </p:nvSpPr>
          <p:spPr>
            <a:xfrm>
              <a:off x="0" y="0"/>
              <a:ext cx="10030461" cy="6375400"/>
            </a:xfrm>
            <a:custGeom>
              <a:avLst/>
              <a:gdLst/>
              <a:ahLst/>
              <a:cxnLst/>
              <a:rect l="l" t="t" r="r" b="b"/>
              <a:pathLst>
                <a:path w="10030461" h="6375400">
                  <a:moveTo>
                    <a:pt x="5015230" y="6375400"/>
                  </a:moveTo>
                  <a:cubicBezTo>
                    <a:pt x="3683000" y="6375400"/>
                    <a:pt x="2649220" y="6295390"/>
                    <a:pt x="2639060" y="6295390"/>
                  </a:cubicBezTo>
                  <a:cubicBezTo>
                    <a:pt x="1184910" y="6295390"/>
                    <a:pt x="0" y="5110480"/>
                    <a:pt x="0" y="3655060"/>
                  </a:cubicBezTo>
                  <a:lnTo>
                    <a:pt x="0" y="2721610"/>
                  </a:lnTo>
                  <a:cubicBezTo>
                    <a:pt x="0" y="1264920"/>
                    <a:pt x="1184910" y="80010"/>
                    <a:pt x="2640330" y="80010"/>
                  </a:cubicBezTo>
                  <a:cubicBezTo>
                    <a:pt x="2650490" y="80010"/>
                    <a:pt x="3683000" y="0"/>
                    <a:pt x="5015230" y="0"/>
                  </a:cubicBezTo>
                  <a:cubicBezTo>
                    <a:pt x="6336030" y="0"/>
                    <a:pt x="7362190" y="77470"/>
                    <a:pt x="7390130" y="80010"/>
                  </a:cubicBezTo>
                  <a:cubicBezTo>
                    <a:pt x="8845550" y="80010"/>
                    <a:pt x="10030461" y="1264920"/>
                    <a:pt x="10030461" y="2720340"/>
                  </a:cubicBezTo>
                  <a:lnTo>
                    <a:pt x="10030461" y="3653790"/>
                  </a:lnTo>
                  <a:cubicBezTo>
                    <a:pt x="10030461" y="5110480"/>
                    <a:pt x="8845551" y="6294120"/>
                    <a:pt x="7390130" y="6294120"/>
                  </a:cubicBezTo>
                  <a:cubicBezTo>
                    <a:pt x="7381240" y="6295390"/>
                    <a:pt x="6347460" y="6375400"/>
                    <a:pt x="5015230" y="6375400"/>
                  </a:cubicBezTo>
                  <a:close/>
                  <a:moveTo>
                    <a:pt x="5015230" y="25400"/>
                  </a:moveTo>
                  <a:cubicBezTo>
                    <a:pt x="3684270" y="25400"/>
                    <a:pt x="2651760" y="105410"/>
                    <a:pt x="2641600" y="105410"/>
                  </a:cubicBezTo>
                  <a:cubicBezTo>
                    <a:pt x="1198880" y="105410"/>
                    <a:pt x="25400" y="1278890"/>
                    <a:pt x="25400" y="2720340"/>
                  </a:cubicBezTo>
                  <a:lnTo>
                    <a:pt x="25400" y="3653790"/>
                  </a:lnTo>
                  <a:cubicBezTo>
                    <a:pt x="25400" y="5095240"/>
                    <a:pt x="1198880" y="6268720"/>
                    <a:pt x="2640330" y="6268720"/>
                  </a:cubicBezTo>
                  <a:cubicBezTo>
                    <a:pt x="2651760" y="6269990"/>
                    <a:pt x="3684270" y="6348730"/>
                    <a:pt x="5015230" y="6348730"/>
                  </a:cubicBezTo>
                  <a:cubicBezTo>
                    <a:pt x="6346190" y="6348730"/>
                    <a:pt x="7378700" y="6268720"/>
                    <a:pt x="7388860" y="6268720"/>
                  </a:cubicBezTo>
                  <a:cubicBezTo>
                    <a:pt x="8831580" y="6268720"/>
                    <a:pt x="10005060" y="5095240"/>
                    <a:pt x="10005060" y="3653790"/>
                  </a:cubicBezTo>
                  <a:lnTo>
                    <a:pt x="10005060" y="2720340"/>
                  </a:lnTo>
                  <a:cubicBezTo>
                    <a:pt x="10005060" y="1278890"/>
                    <a:pt x="8831580" y="105410"/>
                    <a:pt x="7390130" y="105410"/>
                  </a:cubicBezTo>
                  <a:lnTo>
                    <a:pt x="7388861" y="105410"/>
                  </a:lnTo>
                  <a:cubicBezTo>
                    <a:pt x="7378700" y="105410"/>
                    <a:pt x="6346190" y="25400"/>
                    <a:pt x="5015230" y="25400"/>
                  </a:cubicBezTo>
                  <a:close/>
                </a:path>
              </a:pathLst>
            </a:custGeom>
            <a:solidFill>
              <a:srgbClr val="202020"/>
            </a:solidFill>
          </p:spPr>
        </p:sp>
      </p:grpSp>
      <p:pic>
        <p:nvPicPr>
          <p:cNvPr id="12" name="Picture 12"/>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a:off x="-168366" y="2027044"/>
            <a:ext cx="2509884" cy="900191"/>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a:stretch>
            <a:fillRect/>
          </a:stretch>
        </p:blipFill>
        <p:spPr>
          <a:xfrm>
            <a:off x="15934884" y="3361185"/>
            <a:ext cx="2995704" cy="825842"/>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a:stretch>
            <a:fillRect/>
          </a:stretch>
        </p:blipFill>
        <p:spPr>
          <a:xfrm>
            <a:off x="-715992" y="5774130"/>
            <a:ext cx="3224304" cy="888863"/>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a:stretch>
            <a:fillRect/>
          </a:stretch>
        </p:blipFill>
        <p:spPr>
          <a:xfrm>
            <a:off x="-715992" y="6431340"/>
            <a:ext cx="2995704" cy="825842"/>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 xmlns:asvg="http://schemas.microsoft.com/office/drawing/2016/SVG/main" r:embed="rId13"/>
              </a:ext>
            </a:extLst>
          </a:blip>
          <a:srcRect/>
          <a:stretch>
            <a:fillRect/>
          </a:stretch>
        </p:blipFill>
        <p:spPr>
          <a:xfrm>
            <a:off x="15779690" y="8613311"/>
            <a:ext cx="2995704" cy="825842"/>
          </a:xfrm>
          <a:prstGeom prst="rect">
            <a:avLst/>
          </a:prstGeom>
        </p:spPr>
      </p:pic>
      <p:sp>
        <p:nvSpPr>
          <p:cNvPr id="17" name="TextBox 17"/>
          <p:cNvSpPr txBox="1"/>
          <p:nvPr/>
        </p:nvSpPr>
        <p:spPr>
          <a:xfrm>
            <a:off x="16291190" y="3498398"/>
            <a:ext cx="2213948" cy="551433"/>
          </a:xfrm>
          <a:prstGeom prst="rect">
            <a:avLst/>
          </a:prstGeom>
        </p:spPr>
        <p:txBody>
          <a:bodyPr wrap="square" lIns="0" tIns="0" rIns="0" bIns="0" rtlCol="0" anchor="t">
            <a:spAutoFit/>
          </a:bodyPr>
          <a:lstStyle/>
          <a:p>
            <a:pPr algn="ctr">
              <a:lnSpc>
                <a:spcPts val="4339"/>
              </a:lnSpc>
              <a:spcBef>
                <a:spcPct val="0"/>
              </a:spcBef>
            </a:pPr>
            <a:r>
              <a:rPr lang="en-US" sz="3000" dirty="0" err="1">
                <a:solidFill>
                  <a:srgbClr val="000000"/>
                </a:solidFill>
                <a:latin typeface="Open Sans Extra Bold"/>
              </a:rPr>
              <a:t>Gauchy</a:t>
            </a:r>
            <a:endParaRPr lang="en-US" sz="3000" dirty="0">
              <a:solidFill>
                <a:srgbClr val="000000"/>
              </a:solidFill>
              <a:latin typeface="Open Sans Extra Bold"/>
            </a:endParaRPr>
          </a:p>
        </p:txBody>
      </p:sp>
      <p:sp>
        <p:nvSpPr>
          <p:cNvPr id="18" name="TextBox 18"/>
          <p:cNvSpPr txBox="1"/>
          <p:nvPr/>
        </p:nvSpPr>
        <p:spPr>
          <a:xfrm>
            <a:off x="320508" y="2201422"/>
            <a:ext cx="1532136" cy="551433"/>
          </a:xfrm>
          <a:prstGeom prst="rect">
            <a:avLst/>
          </a:prstGeom>
        </p:spPr>
        <p:txBody>
          <a:bodyPr lIns="0" tIns="0" rIns="0" bIns="0" rtlCol="0" anchor="t">
            <a:spAutoFit/>
          </a:bodyPr>
          <a:lstStyle/>
          <a:p>
            <a:pPr algn="ctr">
              <a:lnSpc>
                <a:spcPts val="4339"/>
              </a:lnSpc>
              <a:spcBef>
                <a:spcPct val="0"/>
              </a:spcBef>
            </a:pPr>
            <a:r>
              <a:rPr lang="en-US" sz="3000" dirty="0" err="1">
                <a:solidFill>
                  <a:srgbClr val="000000"/>
                </a:solidFill>
                <a:latin typeface="Open Sans Extra Bold"/>
              </a:rPr>
              <a:t>Chauny</a:t>
            </a:r>
            <a:endParaRPr lang="en-US" sz="3000" dirty="0">
              <a:solidFill>
                <a:srgbClr val="000000"/>
              </a:solidFill>
              <a:latin typeface="Open Sans Extra Bold"/>
            </a:endParaRPr>
          </a:p>
        </p:txBody>
      </p:sp>
      <p:sp>
        <p:nvSpPr>
          <p:cNvPr id="19" name="TextBox 19"/>
          <p:cNvSpPr txBox="1"/>
          <p:nvPr/>
        </p:nvSpPr>
        <p:spPr>
          <a:xfrm>
            <a:off x="25" y="5870630"/>
            <a:ext cx="2475946" cy="1102866"/>
          </a:xfrm>
          <a:prstGeom prst="rect">
            <a:avLst/>
          </a:prstGeom>
        </p:spPr>
        <p:txBody>
          <a:bodyPr lIns="0" tIns="0" rIns="0" bIns="0" rtlCol="0" anchor="t">
            <a:spAutoFit/>
          </a:bodyPr>
          <a:lstStyle/>
          <a:p>
            <a:pPr algn="ctr">
              <a:lnSpc>
                <a:spcPts val="4339"/>
              </a:lnSpc>
              <a:spcBef>
                <a:spcPct val="0"/>
              </a:spcBef>
            </a:pPr>
            <a:r>
              <a:rPr lang="en-US" sz="3000">
                <a:solidFill>
                  <a:srgbClr val="000000"/>
                </a:solidFill>
                <a:latin typeface="Open Sans Extra Bold"/>
              </a:rPr>
              <a:t>Mercin-et-vaux</a:t>
            </a:r>
          </a:p>
        </p:txBody>
      </p:sp>
      <p:pic>
        <p:nvPicPr>
          <p:cNvPr id="20" name="Picture 20"/>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 xmlns:asvg="http://schemas.microsoft.com/office/drawing/2016/SVG/main" r:embed="rId13"/>
              </a:ext>
            </a:extLst>
          </a:blip>
          <a:srcRect/>
          <a:stretch>
            <a:fillRect/>
          </a:stretch>
        </p:blipFill>
        <p:spPr>
          <a:xfrm>
            <a:off x="15989240" y="9229000"/>
            <a:ext cx="2995704" cy="825842"/>
          </a:xfrm>
          <a:prstGeom prst="rect">
            <a:avLst/>
          </a:prstGeom>
        </p:spPr>
      </p:pic>
      <p:sp>
        <p:nvSpPr>
          <p:cNvPr id="21" name="TextBox 21"/>
          <p:cNvSpPr txBox="1"/>
          <p:nvPr/>
        </p:nvSpPr>
        <p:spPr>
          <a:xfrm>
            <a:off x="16013464" y="8697596"/>
            <a:ext cx="2491672" cy="1102866"/>
          </a:xfrm>
          <a:prstGeom prst="rect">
            <a:avLst/>
          </a:prstGeom>
        </p:spPr>
        <p:txBody>
          <a:bodyPr lIns="0" tIns="0" rIns="0" bIns="0" rtlCol="0" anchor="t">
            <a:spAutoFit/>
          </a:bodyPr>
          <a:lstStyle/>
          <a:p>
            <a:pPr algn="ctr">
              <a:lnSpc>
                <a:spcPts val="4339"/>
              </a:lnSpc>
              <a:spcBef>
                <a:spcPct val="0"/>
              </a:spcBef>
            </a:pPr>
            <a:r>
              <a:rPr lang="en-US" sz="3000">
                <a:solidFill>
                  <a:srgbClr val="000000"/>
                </a:solidFill>
                <a:latin typeface="Open Sans Extra Bold"/>
              </a:rPr>
              <a:t>Fere en Tardenois</a:t>
            </a:r>
          </a:p>
        </p:txBody>
      </p:sp>
      <p:grpSp>
        <p:nvGrpSpPr>
          <p:cNvPr id="22" name="Group 22"/>
          <p:cNvGrpSpPr>
            <a:grpSpLocks noChangeAspect="1"/>
          </p:cNvGrpSpPr>
          <p:nvPr/>
        </p:nvGrpSpPr>
        <p:grpSpPr>
          <a:xfrm>
            <a:off x="8189339" y="4188819"/>
            <a:ext cx="1909374" cy="1909365"/>
            <a:chOff x="0" y="0"/>
            <a:chExt cx="6350000" cy="6349975"/>
          </a:xfrm>
        </p:grpSpPr>
        <p:sp>
          <p:nvSpPr>
            <p:cNvPr id="23" name="Freeform 2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4"/>
              <a:stretch>
                <a:fillRect l="-2272" r="-2272"/>
              </a:stretch>
            </a:blipFill>
          </p:spPr>
        </p:sp>
      </p:gr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3475020" y="-1135584"/>
            <a:ext cx="4011336" cy="2442617"/>
          </a:xfrm>
          <a:prstGeom prst="rect">
            <a:avLst/>
          </a:prstGeom>
        </p:spPr>
      </p:pic>
      <p:pic>
        <p:nvPicPr>
          <p:cNvPr id="3" name="Picture 3"/>
          <p:cNvPicPr>
            <a:picLocks noChangeAspect="1"/>
          </p:cNvPicPr>
          <p:nvPr/>
        </p:nvPicPr>
        <p:blipFill>
          <a:blip r:embed="rId4">
            <a:alphaModFix amt="31999"/>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a:off x="3331070" y="3093030"/>
            <a:ext cx="4234996" cy="3705621"/>
          </a:xfrm>
          <a:prstGeom prst="rect">
            <a:avLst/>
          </a:prstGeom>
        </p:spPr>
      </p:pic>
      <p:pic>
        <p:nvPicPr>
          <p:cNvPr id="4" name="Picture 4"/>
          <p:cNvPicPr>
            <a:picLocks noChangeAspect="1"/>
          </p:cNvPicPr>
          <p:nvPr/>
        </p:nvPicPr>
        <p:blipFill>
          <a:blip r:embed="rId6"/>
          <a:srcRect l="24878" r="1400" b="381"/>
          <a:stretch>
            <a:fillRect/>
          </a:stretch>
        </p:blipFill>
        <p:spPr>
          <a:xfrm>
            <a:off x="11026357" y="301309"/>
            <a:ext cx="7113490" cy="7132349"/>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a:stretch>
            <a:fillRect/>
          </a:stretch>
        </p:blipFill>
        <p:spPr>
          <a:xfrm>
            <a:off x="13030205" y="7348566"/>
            <a:ext cx="2858286" cy="2836848"/>
          </a:xfrm>
          <a:prstGeom prst="rect">
            <a:avLst/>
          </a:prstGeom>
        </p:spPr>
      </p:pic>
      <p:sp>
        <p:nvSpPr>
          <p:cNvPr id="6" name="AutoShape 6"/>
          <p:cNvSpPr/>
          <p:nvPr/>
        </p:nvSpPr>
        <p:spPr>
          <a:xfrm flipH="1" flipV="1">
            <a:off x="13067704" y="5903174"/>
            <a:ext cx="507304" cy="1286027"/>
          </a:xfrm>
          <a:prstGeom prst="line">
            <a:avLst/>
          </a:prstGeom>
          <a:ln w="38100" cap="flat">
            <a:solidFill>
              <a:srgbClr val="000000"/>
            </a:solidFill>
            <a:prstDash val="sysDot"/>
            <a:headEnd type="none" w="sm" len="sm"/>
            <a:tailEnd type="arrow" w="med" len="sm"/>
          </a:ln>
        </p:spPr>
      </p:sp>
      <p:pic>
        <p:nvPicPr>
          <p:cNvPr id="7" name="Picture 7"/>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p:blipFill>
        <p:spPr>
          <a:xfrm>
            <a:off x="16074273" y="9507685"/>
            <a:ext cx="605374" cy="779342"/>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rcRect/>
          <a:stretch>
            <a:fillRect/>
          </a:stretch>
        </p:blipFill>
        <p:spPr>
          <a:xfrm>
            <a:off x="15424946" y="5047766"/>
            <a:ext cx="2045732" cy="2045732"/>
          </a:xfrm>
          <a:prstGeom prst="rect">
            <a:avLst/>
          </a:prstGeom>
        </p:spPr>
      </p:pic>
      <p:sp>
        <p:nvSpPr>
          <p:cNvPr id="9" name="AutoShape 9"/>
          <p:cNvSpPr/>
          <p:nvPr/>
        </p:nvSpPr>
        <p:spPr>
          <a:xfrm flipV="1">
            <a:off x="15069374" y="5047755"/>
            <a:ext cx="594764" cy="2325447"/>
          </a:xfrm>
          <a:prstGeom prst="line">
            <a:avLst/>
          </a:prstGeom>
          <a:ln w="38100" cap="flat">
            <a:solidFill>
              <a:srgbClr val="000000"/>
            </a:solidFill>
            <a:prstDash val="sysDot"/>
            <a:headEnd type="none" w="sm" len="sm"/>
            <a:tailEnd type="arrow" w="med" len="sm"/>
          </a:ln>
        </p:spPr>
      </p:sp>
      <p:pic>
        <p:nvPicPr>
          <p:cNvPr id="10" name="Picture 10"/>
          <p:cNvPicPr>
            <a:picLocks noChangeAspect="1"/>
          </p:cNvPicPr>
          <p:nvPr/>
        </p:nvPicPr>
        <p:blipFill>
          <a:blip r:embed="rId11">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rcRect/>
          <a:stretch>
            <a:fillRect/>
          </a:stretch>
        </p:blipFill>
        <p:spPr>
          <a:xfrm>
            <a:off x="13630100" y="4904625"/>
            <a:ext cx="1824916" cy="1824917"/>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rcRect/>
          <a:stretch>
            <a:fillRect/>
          </a:stretch>
        </p:blipFill>
        <p:spPr>
          <a:xfrm>
            <a:off x="12036397" y="3760340"/>
            <a:ext cx="1987590" cy="1987589"/>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xmlns="" val="0"/>
              </a:ext>
              <a:ext uri="{96DAC541-7B7A-43D3-8B79-37D633B846F1}">
                <asvg:svgBlip xmlns="" xmlns:asvg="http://schemas.microsoft.com/office/drawing/2016/SVG/main" r:embed="rId14"/>
              </a:ext>
            </a:extLst>
          </a:blip>
          <a:srcRect/>
          <a:stretch>
            <a:fillRect/>
          </a:stretch>
        </p:blipFill>
        <p:spPr>
          <a:xfrm>
            <a:off x="10586821" y="6546188"/>
            <a:ext cx="1654078" cy="1654079"/>
          </a:xfrm>
          <a:prstGeom prst="rect">
            <a:avLst/>
          </a:prstGeom>
        </p:spPr>
      </p:pic>
      <p:sp>
        <p:nvSpPr>
          <p:cNvPr id="13" name="TextBox 13"/>
          <p:cNvSpPr txBox="1"/>
          <p:nvPr/>
        </p:nvSpPr>
        <p:spPr>
          <a:xfrm>
            <a:off x="13575006" y="7374035"/>
            <a:ext cx="2089132" cy="1051570"/>
          </a:xfrm>
          <a:prstGeom prst="rect">
            <a:avLst/>
          </a:prstGeom>
        </p:spPr>
        <p:txBody>
          <a:bodyPr lIns="0" tIns="0" rIns="0" bIns="0" rtlCol="0" anchor="t">
            <a:spAutoFit/>
          </a:bodyPr>
          <a:lstStyle/>
          <a:p>
            <a:pPr algn="ctr">
              <a:lnSpc>
                <a:spcPts val="4061"/>
              </a:lnSpc>
            </a:pPr>
            <a:r>
              <a:rPr lang="en-US" sz="2900" u="sng">
                <a:solidFill>
                  <a:srgbClr val="000000"/>
                </a:solidFill>
                <a:latin typeface="Arimo"/>
              </a:rPr>
              <a:t>4 Unités :</a:t>
            </a:r>
          </a:p>
          <a:p>
            <a:pPr algn="ctr">
              <a:lnSpc>
                <a:spcPts val="4061"/>
              </a:lnSpc>
              <a:spcBef>
                <a:spcPct val="0"/>
              </a:spcBef>
            </a:pPr>
            <a:endParaRPr lang="en-US" sz="2900" u="sng">
              <a:solidFill>
                <a:srgbClr val="000000"/>
              </a:solidFill>
              <a:latin typeface="Arimo"/>
            </a:endParaRPr>
          </a:p>
        </p:txBody>
      </p:sp>
      <p:sp>
        <p:nvSpPr>
          <p:cNvPr id="14" name="AutoShape 14"/>
          <p:cNvSpPr/>
          <p:nvPr/>
        </p:nvSpPr>
        <p:spPr>
          <a:xfrm flipV="1">
            <a:off x="15385268" y="6729553"/>
            <a:ext cx="297328" cy="639173"/>
          </a:xfrm>
          <a:prstGeom prst="line">
            <a:avLst/>
          </a:prstGeom>
          <a:ln w="38100" cap="flat">
            <a:solidFill>
              <a:srgbClr val="000000"/>
            </a:solidFill>
            <a:prstDash val="sysDot"/>
            <a:headEnd type="none" w="sm" len="sm"/>
            <a:tailEnd type="arrow" w="med" len="sm"/>
          </a:ln>
        </p:spPr>
      </p:sp>
      <p:sp>
        <p:nvSpPr>
          <p:cNvPr id="15" name="AutoShape 15"/>
          <p:cNvSpPr/>
          <p:nvPr/>
        </p:nvSpPr>
        <p:spPr>
          <a:xfrm flipH="1" flipV="1">
            <a:off x="14585533" y="6766220"/>
            <a:ext cx="34074" cy="674490"/>
          </a:xfrm>
          <a:prstGeom prst="line">
            <a:avLst/>
          </a:prstGeom>
          <a:ln w="38100" cap="flat">
            <a:solidFill>
              <a:srgbClr val="000000"/>
            </a:solidFill>
            <a:prstDash val="sysDot"/>
            <a:headEnd type="none" w="sm" len="sm"/>
            <a:tailEnd type="arrow" w="med" len="sm"/>
          </a:ln>
        </p:spPr>
      </p:sp>
      <p:pic>
        <p:nvPicPr>
          <p:cNvPr id="16" name="Picture 16"/>
          <p:cNvPicPr>
            <a:picLocks noChangeAspect="1"/>
          </p:cNvPicPr>
          <p:nvPr/>
        </p:nvPicPr>
        <p:blipFill>
          <a:blip r:embed="rId11">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rcRect/>
          <a:stretch>
            <a:fillRect/>
          </a:stretch>
        </p:blipFill>
        <p:spPr>
          <a:xfrm>
            <a:off x="15001183" y="2901581"/>
            <a:ext cx="2146198" cy="2146199"/>
          </a:xfrm>
          <a:prstGeom prst="rect">
            <a:avLst/>
          </a:prstGeom>
        </p:spPr>
      </p:pic>
      <p:pic>
        <p:nvPicPr>
          <p:cNvPr id="17" name="Picture 17"/>
          <p:cNvPicPr>
            <a:picLocks noChangeAspect="1"/>
          </p:cNvPicPr>
          <p:nvPr/>
        </p:nvPicPr>
        <p:blipFill>
          <a:blip r:embed="rId15">
            <a:extLst>
              <a:ext uri="{28A0092B-C50C-407E-A947-70E740481C1C}">
                <a14:useLocalDpi xmlns:a14="http://schemas.microsoft.com/office/drawing/2010/main" xmlns="" val="0"/>
              </a:ext>
              <a:ext uri="{96DAC541-7B7A-43D3-8B79-37D633B846F1}">
                <asvg:svgBlip xmlns="" xmlns:asvg="http://schemas.microsoft.com/office/drawing/2016/SVG/main" r:embed="rId16"/>
              </a:ext>
            </a:extLst>
          </a:blip>
          <a:srcRect/>
          <a:stretch>
            <a:fillRect/>
          </a:stretch>
        </p:blipFill>
        <p:spPr>
          <a:xfrm>
            <a:off x="-1127895" y="3233766"/>
            <a:ext cx="3097322" cy="4114800"/>
          </a:xfrm>
          <a:prstGeom prst="rect">
            <a:avLst/>
          </a:prstGeom>
        </p:spPr>
      </p:pic>
      <p:sp>
        <p:nvSpPr>
          <p:cNvPr id="18" name="TextBox 18"/>
          <p:cNvSpPr txBox="1"/>
          <p:nvPr/>
        </p:nvSpPr>
        <p:spPr>
          <a:xfrm>
            <a:off x="68764" y="1391361"/>
            <a:ext cx="9921904" cy="1000274"/>
          </a:xfrm>
          <a:prstGeom prst="rect">
            <a:avLst/>
          </a:prstGeom>
        </p:spPr>
        <p:txBody>
          <a:bodyPr lIns="0" tIns="0" rIns="0" bIns="0" rtlCol="0" anchor="t">
            <a:spAutoFit/>
          </a:bodyPr>
          <a:lstStyle/>
          <a:p>
            <a:pPr>
              <a:lnSpc>
                <a:spcPts val="3898"/>
              </a:lnSpc>
            </a:pPr>
            <a:r>
              <a:rPr lang="en-US" sz="3000">
                <a:solidFill>
                  <a:srgbClr val="000000"/>
                </a:solidFill>
                <a:latin typeface="Poppins Medium"/>
              </a:rPr>
              <a:t>Unités Terrritoriales d'intervention et de médiation Thérapeutiques, Educatives et Pédagogiques</a:t>
            </a:r>
          </a:p>
        </p:txBody>
      </p:sp>
      <p:sp>
        <p:nvSpPr>
          <p:cNvPr id="19" name="TextBox 19"/>
          <p:cNvSpPr txBox="1"/>
          <p:nvPr/>
        </p:nvSpPr>
        <p:spPr>
          <a:xfrm>
            <a:off x="4256346" y="85728"/>
            <a:ext cx="2796104" cy="961802"/>
          </a:xfrm>
          <a:prstGeom prst="rect">
            <a:avLst/>
          </a:prstGeom>
        </p:spPr>
        <p:txBody>
          <a:bodyPr lIns="0" tIns="0" rIns="0" bIns="0" rtlCol="0" anchor="t">
            <a:spAutoFit/>
          </a:bodyPr>
          <a:lstStyle/>
          <a:p>
            <a:pPr>
              <a:lnSpc>
                <a:spcPts val="7498"/>
              </a:lnSpc>
            </a:pPr>
            <a:r>
              <a:rPr lang="en-US" sz="6200">
                <a:solidFill>
                  <a:srgbClr val="000000"/>
                </a:solidFill>
                <a:latin typeface="Poppins Medium Bold"/>
              </a:rPr>
              <a:t>OISE</a:t>
            </a:r>
          </a:p>
        </p:txBody>
      </p:sp>
      <p:sp>
        <p:nvSpPr>
          <p:cNvPr id="20" name="TextBox 20"/>
          <p:cNvSpPr txBox="1"/>
          <p:nvPr/>
        </p:nvSpPr>
        <p:spPr>
          <a:xfrm>
            <a:off x="3331103" y="7093932"/>
            <a:ext cx="5987654" cy="589905"/>
          </a:xfrm>
          <a:prstGeom prst="rect">
            <a:avLst/>
          </a:prstGeom>
        </p:spPr>
        <p:txBody>
          <a:bodyPr lIns="0" tIns="0" rIns="0" bIns="0" rtlCol="0" anchor="t">
            <a:spAutoFit/>
          </a:bodyPr>
          <a:lstStyle/>
          <a:p>
            <a:pPr algn="ctr">
              <a:lnSpc>
                <a:spcPts val="4620"/>
              </a:lnSpc>
              <a:spcBef>
                <a:spcPct val="0"/>
              </a:spcBef>
            </a:pPr>
            <a:r>
              <a:rPr lang="en-US" sz="3200">
                <a:solidFill>
                  <a:srgbClr val="000000"/>
                </a:solidFill>
                <a:latin typeface="Arimo"/>
              </a:rPr>
              <a:t>28 accompagnements par unité </a:t>
            </a:r>
          </a:p>
        </p:txBody>
      </p:sp>
      <p:sp>
        <p:nvSpPr>
          <p:cNvPr id="21" name="TextBox 21"/>
          <p:cNvSpPr txBox="1"/>
          <p:nvPr/>
        </p:nvSpPr>
        <p:spPr>
          <a:xfrm>
            <a:off x="1969459" y="8027450"/>
            <a:ext cx="9056918" cy="2244204"/>
          </a:xfrm>
          <a:prstGeom prst="rect">
            <a:avLst/>
          </a:prstGeom>
        </p:spPr>
        <p:txBody>
          <a:bodyPr lIns="0" tIns="0" rIns="0" bIns="0" rtlCol="0" anchor="t">
            <a:spAutoFit/>
          </a:bodyPr>
          <a:lstStyle/>
          <a:p>
            <a:pPr marL="539681" lvl="1" indent="-269846">
              <a:lnSpc>
                <a:spcPts val="3500"/>
              </a:lnSpc>
              <a:buFont typeface="Arial"/>
              <a:buChar char="•"/>
            </a:pPr>
            <a:r>
              <a:rPr lang="en-US" sz="2500">
                <a:solidFill>
                  <a:srgbClr val="000000"/>
                </a:solidFill>
                <a:latin typeface="Poppins Light"/>
              </a:rPr>
              <a:t>4 ateliers "Vivre ensemble" --&gt; Accueil de nuit</a:t>
            </a:r>
          </a:p>
          <a:p>
            <a:pPr marL="539681" lvl="1" indent="-269846">
              <a:lnSpc>
                <a:spcPts val="3500"/>
              </a:lnSpc>
              <a:buFont typeface="Arial"/>
              <a:buChar char="•"/>
            </a:pPr>
            <a:r>
              <a:rPr lang="en-US" sz="2500">
                <a:solidFill>
                  <a:srgbClr val="000000"/>
                </a:solidFill>
                <a:latin typeface="Poppins Light"/>
              </a:rPr>
              <a:t>7 Ateliers "Etre ensemble" --&gt; Accueil de jour</a:t>
            </a:r>
          </a:p>
          <a:p>
            <a:pPr marL="539681" lvl="1" indent="-269846">
              <a:lnSpc>
                <a:spcPts val="3500"/>
              </a:lnSpc>
              <a:buFont typeface="Arial"/>
              <a:buChar char="•"/>
            </a:pPr>
            <a:r>
              <a:rPr lang="en-US" sz="2500">
                <a:solidFill>
                  <a:srgbClr val="000000"/>
                </a:solidFill>
                <a:latin typeface="Poppins Light"/>
              </a:rPr>
              <a:t>15 ambulatoires </a:t>
            </a:r>
          </a:p>
          <a:p>
            <a:pPr marL="539681" lvl="1" indent="-269846">
              <a:lnSpc>
                <a:spcPts val="3500"/>
              </a:lnSpc>
              <a:spcBef>
                <a:spcPct val="0"/>
              </a:spcBef>
              <a:buFont typeface="Arial"/>
              <a:buChar char="•"/>
            </a:pPr>
            <a:r>
              <a:rPr lang="en-US" sz="2500">
                <a:solidFill>
                  <a:srgbClr val="000000"/>
                </a:solidFill>
                <a:latin typeface="Poppins Light"/>
              </a:rPr>
              <a:t>2 SIPPH : Service  Inclusion Professionnel pour la Personne Handicapée</a:t>
            </a:r>
          </a:p>
        </p:txBody>
      </p:sp>
      <p:sp>
        <p:nvSpPr>
          <p:cNvPr id="22" name="TextBox 22"/>
          <p:cNvSpPr txBox="1"/>
          <p:nvPr/>
        </p:nvSpPr>
        <p:spPr>
          <a:xfrm>
            <a:off x="4256346" y="4687459"/>
            <a:ext cx="2458484" cy="1846659"/>
          </a:xfrm>
          <a:prstGeom prst="rect">
            <a:avLst/>
          </a:prstGeom>
        </p:spPr>
        <p:txBody>
          <a:bodyPr lIns="0" tIns="0" rIns="0" bIns="0" rtlCol="0" anchor="t">
            <a:spAutoFit/>
          </a:bodyPr>
          <a:lstStyle/>
          <a:p>
            <a:pPr algn="ctr">
              <a:lnSpc>
                <a:spcPts val="4759"/>
              </a:lnSpc>
            </a:pPr>
            <a:r>
              <a:rPr lang="en-US" sz="3400">
                <a:solidFill>
                  <a:srgbClr val="000000"/>
                </a:solidFill>
                <a:latin typeface="Poppins Light"/>
              </a:rPr>
              <a:t>112 enfants de 4 à 20 ans</a:t>
            </a:r>
          </a:p>
        </p:txBody>
      </p:sp>
      <p:sp>
        <p:nvSpPr>
          <p:cNvPr id="23" name="TextBox 23"/>
          <p:cNvSpPr txBox="1"/>
          <p:nvPr/>
        </p:nvSpPr>
        <p:spPr>
          <a:xfrm>
            <a:off x="4441022" y="3924128"/>
            <a:ext cx="2089132" cy="1051570"/>
          </a:xfrm>
          <a:prstGeom prst="rect">
            <a:avLst/>
          </a:prstGeom>
        </p:spPr>
        <p:txBody>
          <a:bodyPr lIns="0" tIns="0" rIns="0" bIns="0" rtlCol="0" anchor="t">
            <a:spAutoFit/>
          </a:bodyPr>
          <a:lstStyle/>
          <a:p>
            <a:pPr algn="ctr">
              <a:lnSpc>
                <a:spcPts val="4061"/>
              </a:lnSpc>
            </a:pPr>
            <a:r>
              <a:rPr lang="en-US" sz="2900" u="sng">
                <a:solidFill>
                  <a:srgbClr val="000000"/>
                </a:solidFill>
                <a:latin typeface="Arimo"/>
              </a:rPr>
              <a:t>DITEP :</a:t>
            </a:r>
          </a:p>
          <a:p>
            <a:pPr algn="ctr">
              <a:lnSpc>
                <a:spcPts val="4061"/>
              </a:lnSpc>
              <a:spcBef>
                <a:spcPct val="0"/>
              </a:spcBef>
            </a:pPr>
            <a:endParaRPr lang="en-US" sz="2900" u="sng">
              <a:solidFill>
                <a:srgbClr val="000000"/>
              </a:solidFill>
              <a:latin typeface="Arimo"/>
            </a:endParaRPr>
          </a:p>
        </p:txBody>
      </p:sp>
      <p:sp>
        <p:nvSpPr>
          <p:cNvPr id="24" name="TextBox 24"/>
          <p:cNvSpPr txBox="1"/>
          <p:nvPr/>
        </p:nvSpPr>
        <p:spPr>
          <a:xfrm>
            <a:off x="12950726" y="8035452"/>
            <a:ext cx="3123524" cy="1885131"/>
          </a:xfrm>
          <a:prstGeom prst="rect">
            <a:avLst/>
          </a:prstGeom>
        </p:spPr>
        <p:txBody>
          <a:bodyPr lIns="0" tIns="0" rIns="0" bIns="0" rtlCol="0" anchor="t">
            <a:spAutoFit/>
          </a:bodyPr>
          <a:lstStyle/>
          <a:p>
            <a:pPr algn="ctr">
              <a:lnSpc>
                <a:spcPts val="2050"/>
              </a:lnSpc>
            </a:pPr>
            <a:r>
              <a:rPr lang="en-US" sz="2100">
                <a:solidFill>
                  <a:srgbClr val="000000"/>
                </a:solidFill>
                <a:latin typeface="Poppins Light"/>
              </a:rPr>
              <a:t>LAIGNEVILLE</a:t>
            </a:r>
          </a:p>
          <a:p>
            <a:pPr algn="ctr">
              <a:lnSpc>
                <a:spcPts val="2050"/>
              </a:lnSpc>
            </a:pPr>
            <a:endParaRPr lang="en-US" sz="2100">
              <a:solidFill>
                <a:srgbClr val="000000"/>
              </a:solidFill>
              <a:latin typeface="Poppins Light"/>
            </a:endParaRPr>
          </a:p>
          <a:p>
            <a:pPr algn="ctr">
              <a:lnSpc>
                <a:spcPts val="2050"/>
              </a:lnSpc>
            </a:pPr>
            <a:r>
              <a:rPr lang="en-US" sz="2100">
                <a:solidFill>
                  <a:srgbClr val="000000"/>
                </a:solidFill>
                <a:latin typeface="Poppins Light"/>
              </a:rPr>
              <a:t>VERNEUIL-EN-HALATTE</a:t>
            </a:r>
          </a:p>
          <a:p>
            <a:pPr algn="ctr">
              <a:lnSpc>
                <a:spcPts val="2050"/>
              </a:lnSpc>
            </a:pPr>
            <a:endParaRPr lang="en-US" sz="2100">
              <a:solidFill>
                <a:srgbClr val="000000"/>
              </a:solidFill>
              <a:latin typeface="Poppins Light"/>
            </a:endParaRPr>
          </a:p>
          <a:p>
            <a:pPr algn="ctr">
              <a:lnSpc>
                <a:spcPts val="2050"/>
              </a:lnSpc>
            </a:pPr>
            <a:r>
              <a:rPr lang="en-US" sz="2100">
                <a:solidFill>
                  <a:srgbClr val="000000"/>
                </a:solidFill>
                <a:latin typeface="Poppins Light"/>
              </a:rPr>
              <a:t>LE MEUX</a:t>
            </a:r>
          </a:p>
          <a:p>
            <a:pPr algn="ctr">
              <a:lnSpc>
                <a:spcPts val="2050"/>
              </a:lnSpc>
            </a:pPr>
            <a:endParaRPr lang="en-US" sz="2100">
              <a:solidFill>
                <a:srgbClr val="000000"/>
              </a:solidFill>
              <a:latin typeface="Poppins Light"/>
            </a:endParaRPr>
          </a:p>
          <a:p>
            <a:pPr algn="ctr">
              <a:lnSpc>
                <a:spcPts val="2050"/>
              </a:lnSpc>
            </a:pPr>
            <a:r>
              <a:rPr lang="en-US" sz="2100">
                <a:solidFill>
                  <a:srgbClr val="000000"/>
                </a:solidFill>
                <a:latin typeface="Poppins Light"/>
              </a:rPr>
              <a:t>LEVIGNEN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409019" y="106089"/>
            <a:ext cx="5370678" cy="5246370"/>
            <a:chOff x="0" y="0"/>
            <a:chExt cx="4828540" cy="4716780"/>
          </a:xfrm>
        </p:grpSpPr>
        <p:sp>
          <p:nvSpPr>
            <p:cNvPr id="3" name="Freeform 3"/>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2"/>
              <a:stretch>
                <a:fillRect l="-2023" r="-2023"/>
              </a:stretch>
            </a:blipFill>
          </p:spPr>
        </p:sp>
      </p:grpSp>
      <p:grpSp>
        <p:nvGrpSpPr>
          <p:cNvPr id="4" name="Group 4"/>
          <p:cNvGrpSpPr>
            <a:grpSpLocks noChangeAspect="1"/>
          </p:cNvGrpSpPr>
          <p:nvPr/>
        </p:nvGrpSpPr>
        <p:grpSpPr>
          <a:xfrm>
            <a:off x="2504057" y="106089"/>
            <a:ext cx="6635690" cy="4217670"/>
            <a:chOff x="0" y="0"/>
            <a:chExt cx="10030460" cy="6375400"/>
          </a:xfrm>
        </p:grpSpPr>
        <p:sp>
          <p:nvSpPr>
            <p:cNvPr id="5" name="Freeform 5"/>
            <p:cNvSpPr/>
            <p:nvPr/>
          </p:nvSpPr>
          <p:spPr>
            <a:xfrm>
              <a:off x="12700" y="12700"/>
              <a:ext cx="10005061" cy="6350000"/>
            </a:xfrm>
            <a:custGeom>
              <a:avLst/>
              <a:gdLst/>
              <a:ahLst/>
              <a:cxnLst/>
              <a:rect l="l" t="t" r="r" b="b"/>
              <a:pathLst>
                <a:path w="10005061" h="6350000">
                  <a:moveTo>
                    <a:pt x="7377430" y="80010"/>
                  </a:moveTo>
                  <a:cubicBezTo>
                    <a:pt x="7377430" y="80010"/>
                    <a:pt x="6350000" y="0"/>
                    <a:pt x="5002530" y="0"/>
                  </a:cubicBezTo>
                  <a:cubicBezTo>
                    <a:pt x="3655060" y="0"/>
                    <a:pt x="2627630" y="80010"/>
                    <a:pt x="2627630" y="80010"/>
                  </a:cubicBezTo>
                  <a:cubicBezTo>
                    <a:pt x="1176020" y="80010"/>
                    <a:pt x="0" y="1257300"/>
                    <a:pt x="0" y="2707640"/>
                  </a:cubicBezTo>
                  <a:lnTo>
                    <a:pt x="0" y="3134360"/>
                  </a:lnTo>
                  <a:lnTo>
                    <a:pt x="0" y="3214370"/>
                  </a:lnTo>
                  <a:lnTo>
                    <a:pt x="0" y="3641090"/>
                  </a:lnTo>
                  <a:cubicBezTo>
                    <a:pt x="0" y="5092700"/>
                    <a:pt x="1176020" y="6269990"/>
                    <a:pt x="2627630" y="6269990"/>
                  </a:cubicBezTo>
                  <a:cubicBezTo>
                    <a:pt x="2627630" y="6269990"/>
                    <a:pt x="3655060" y="6350000"/>
                    <a:pt x="5002530" y="6350000"/>
                  </a:cubicBezTo>
                  <a:cubicBezTo>
                    <a:pt x="6350000" y="6350000"/>
                    <a:pt x="7377430" y="6269990"/>
                    <a:pt x="7377430" y="6269990"/>
                  </a:cubicBezTo>
                  <a:cubicBezTo>
                    <a:pt x="8829040" y="6269990"/>
                    <a:pt x="10005061" y="5093970"/>
                    <a:pt x="10005061" y="3642360"/>
                  </a:cubicBezTo>
                  <a:lnTo>
                    <a:pt x="10005061" y="3215640"/>
                  </a:lnTo>
                  <a:lnTo>
                    <a:pt x="10005061" y="3135630"/>
                  </a:lnTo>
                  <a:lnTo>
                    <a:pt x="10005061" y="2708910"/>
                  </a:lnTo>
                  <a:cubicBezTo>
                    <a:pt x="10005060" y="1257300"/>
                    <a:pt x="8829040" y="80010"/>
                    <a:pt x="7377430" y="80010"/>
                  </a:cubicBezTo>
                  <a:close/>
                </a:path>
              </a:pathLst>
            </a:custGeom>
            <a:blipFill>
              <a:blip r:embed="rId3"/>
              <a:stretch>
                <a:fillRect r="-5356"/>
              </a:stretch>
            </a:blipFill>
          </p:spPr>
        </p:sp>
        <p:sp>
          <p:nvSpPr>
            <p:cNvPr id="6" name="Freeform 6"/>
            <p:cNvSpPr/>
            <p:nvPr/>
          </p:nvSpPr>
          <p:spPr>
            <a:xfrm>
              <a:off x="0" y="0"/>
              <a:ext cx="10030461" cy="6375400"/>
            </a:xfrm>
            <a:custGeom>
              <a:avLst/>
              <a:gdLst/>
              <a:ahLst/>
              <a:cxnLst/>
              <a:rect l="l" t="t" r="r" b="b"/>
              <a:pathLst>
                <a:path w="10030461" h="6375400">
                  <a:moveTo>
                    <a:pt x="5015230" y="6375400"/>
                  </a:moveTo>
                  <a:cubicBezTo>
                    <a:pt x="3683000" y="6375400"/>
                    <a:pt x="2649220" y="6295390"/>
                    <a:pt x="2639060" y="6295390"/>
                  </a:cubicBezTo>
                  <a:cubicBezTo>
                    <a:pt x="1184910" y="6295390"/>
                    <a:pt x="0" y="5110480"/>
                    <a:pt x="0" y="3655060"/>
                  </a:cubicBezTo>
                  <a:lnTo>
                    <a:pt x="0" y="2721610"/>
                  </a:lnTo>
                  <a:cubicBezTo>
                    <a:pt x="0" y="1264920"/>
                    <a:pt x="1184910" y="80010"/>
                    <a:pt x="2640330" y="80010"/>
                  </a:cubicBezTo>
                  <a:cubicBezTo>
                    <a:pt x="2650490" y="80010"/>
                    <a:pt x="3683000" y="0"/>
                    <a:pt x="5015230" y="0"/>
                  </a:cubicBezTo>
                  <a:cubicBezTo>
                    <a:pt x="6336030" y="0"/>
                    <a:pt x="7362190" y="77470"/>
                    <a:pt x="7390130" y="80010"/>
                  </a:cubicBezTo>
                  <a:cubicBezTo>
                    <a:pt x="8845550" y="80010"/>
                    <a:pt x="10030461" y="1264920"/>
                    <a:pt x="10030461" y="2720340"/>
                  </a:cubicBezTo>
                  <a:lnTo>
                    <a:pt x="10030461" y="3653790"/>
                  </a:lnTo>
                  <a:cubicBezTo>
                    <a:pt x="10030461" y="5110480"/>
                    <a:pt x="8845551" y="6294120"/>
                    <a:pt x="7390130" y="6294120"/>
                  </a:cubicBezTo>
                  <a:cubicBezTo>
                    <a:pt x="7381240" y="6295390"/>
                    <a:pt x="6347460" y="6375400"/>
                    <a:pt x="5015230" y="6375400"/>
                  </a:cubicBezTo>
                  <a:close/>
                  <a:moveTo>
                    <a:pt x="5015230" y="25400"/>
                  </a:moveTo>
                  <a:cubicBezTo>
                    <a:pt x="3684270" y="25400"/>
                    <a:pt x="2651760" y="105410"/>
                    <a:pt x="2641600" y="105410"/>
                  </a:cubicBezTo>
                  <a:cubicBezTo>
                    <a:pt x="1198880" y="105410"/>
                    <a:pt x="25400" y="1278890"/>
                    <a:pt x="25400" y="2720340"/>
                  </a:cubicBezTo>
                  <a:lnTo>
                    <a:pt x="25400" y="3653790"/>
                  </a:lnTo>
                  <a:cubicBezTo>
                    <a:pt x="25400" y="5095240"/>
                    <a:pt x="1198880" y="6268720"/>
                    <a:pt x="2640330" y="6268720"/>
                  </a:cubicBezTo>
                  <a:cubicBezTo>
                    <a:pt x="2651760" y="6269990"/>
                    <a:pt x="3684270" y="6348730"/>
                    <a:pt x="5015230" y="6348730"/>
                  </a:cubicBezTo>
                  <a:cubicBezTo>
                    <a:pt x="6346190" y="6348730"/>
                    <a:pt x="7378700" y="6268720"/>
                    <a:pt x="7388860" y="6268720"/>
                  </a:cubicBezTo>
                  <a:cubicBezTo>
                    <a:pt x="8831580" y="6268720"/>
                    <a:pt x="10005060" y="5095240"/>
                    <a:pt x="10005060" y="3653790"/>
                  </a:cubicBezTo>
                  <a:lnTo>
                    <a:pt x="10005060" y="2720340"/>
                  </a:lnTo>
                  <a:cubicBezTo>
                    <a:pt x="10005060" y="1278890"/>
                    <a:pt x="8831580" y="105410"/>
                    <a:pt x="7390130" y="105410"/>
                  </a:cubicBezTo>
                  <a:lnTo>
                    <a:pt x="7388861" y="105410"/>
                  </a:lnTo>
                  <a:cubicBezTo>
                    <a:pt x="7378700" y="105410"/>
                    <a:pt x="6346190" y="25400"/>
                    <a:pt x="5015230" y="25400"/>
                  </a:cubicBezTo>
                  <a:close/>
                </a:path>
              </a:pathLst>
            </a:custGeom>
            <a:solidFill>
              <a:srgbClr val="202020"/>
            </a:solidFill>
          </p:spPr>
        </p:sp>
      </p:grpSp>
      <p:grpSp>
        <p:nvGrpSpPr>
          <p:cNvPr id="7" name="Group 7"/>
          <p:cNvGrpSpPr>
            <a:grpSpLocks noChangeAspect="1"/>
          </p:cNvGrpSpPr>
          <p:nvPr/>
        </p:nvGrpSpPr>
        <p:grpSpPr>
          <a:xfrm>
            <a:off x="2863107" y="4909713"/>
            <a:ext cx="5370678" cy="5246370"/>
            <a:chOff x="0" y="0"/>
            <a:chExt cx="4828540" cy="4716780"/>
          </a:xfrm>
        </p:grpSpPr>
        <p:sp>
          <p:nvSpPr>
            <p:cNvPr id="8" name="Freeform 8"/>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4"/>
              <a:stretch>
                <a:fillRect l="-888" r="-24503"/>
              </a:stretch>
            </a:blipFill>
          </p:spPr>
        </p:sp>
      </p:grpSp>
      <p:grpSp>
        <p:nvGrpSpPr>
          <p:cNvPr id="9" name="Group 9"/>
          <p:cNvGrpSpPr>
            <a:grpSpLocks noChangeAspect="1"/>
          </p:cNvGrpSpPr>
          <p:nvPr/>
        </p:nvGrpSpPr>
        <p:grpSpPr>
          <a:xfrm>
            <a:off x="9152435" y="5932838"/>
            <a:ext cx="6635690" cy="4217670"/>
            <a:chOff x="0" y="0"/>
            <a:chExt cx="10030460" cy="6375400"/>
          </a:xfrm>
        </p:grpSpPr>
        <p:sp>
          <p:nvSpPr>
            <p:cNvPr id="10" name="Freeform 10"/>
            <p:cNvSpPr/>
            <p:nvPr/>
          </p:nvSpPr>
          <p:spPr>
            <a:xfrm>
              <a:off x="12700" y="12700"/>
              <a:ext cx="10005061" cy="6350000"/>
            </a:xfrm>
            <a:custGeom>
              <a:avLst/>
              <a:gdLst/>
              <a:ahLst/>
              <a:cxnLst/>
              <a:rect l="l" t="t" r="r" b="b"/>
              <a:pathLst>
                <a:path w="10005061" h="6350000">
                  <a:moveTo>
                    <a:pt x="7377430" y="80010"/>
                  </a:moveTo>
                  <a:cubicBezTo>
                    <a:pt x="7377430" y="80010"/>
                    <a:pt x="6350000" y="0"/>
                    <a:pt x="5002530" y="0"/>
                  </a:cubicBezTo>
                  <a:cubicBezTo>
                    <a:pt x="3655060" y="0"/>
                    <a:pt x="2627630" y="80010"/>
                    <a:pt x="2627630" y="80010"/>
                  </a:cubicBezTo>
                  <a:cubicBezTo>
                    <a:pt x="1176020" y="80010"/>
                    <a:pt x="0" y="1257300"/>
                    <a:pt x="0" y="2707640"/>
                  </a:cubicBezTo>
                  <a:lnTo>
                    <a:pt x="0" y="3134360"/>
                  </a:lnTo>
                  <a:lnTo>
                    <a:pt x="0" y="3214370"/>
                  </a:lnTo>
                  <a:lnTo>
                    <a:pt x="0" y="3641090"/>
                  </a:lnTo>
                  <a:cubicBezTo>
                    <a:pt x="0" y="5092700"/>
                    <a:pt x="1176020" y="6269990"/>
                    <a:pt x="2627630" y="6269990"/>
                  </a:cubicBezTo>
                  <a:cubicBezTo>
                    <a:pt x="2627630" y="6269990"/>
                    <a:pt x="3655060" y="6350000"/>
                    <a:pt x="5002530" y="6350000"/>
                  </a:cubicBezTo>
                  <a:cubicBezTo>
                    <a:pt x="6350000" y="6350000"/>
                    <a:pt x="7377430" y="6269990"/>
                    <a:pt x="7377430" y="6269990"/>
                  </a:cubicBezTo>
                  <a:cubicBezTo>
                    <a:pt x="8829040" y="6269990"/>
                    <a:pt x="10005061" y="5093970"/>
                    <a:pt x="10005061" y="3642360"/>
                  </a:cubicBezTo>
                  <a:lnTo>
                    <a:pt x="10005061" y="3215640"/>
                  </a:lnTo>
                  <a:lnTo>
                    <a:pt x="10005061" y="3135630"/>
                  </a:lnTo>
                  <a:lnTo>
                    <a:pt x="10005061" y="2708910"/>
                  </a:lnTo>
                  <a:cubicBezTo>
                    <a:pt x="10005060" y="1257300"/>
                    <a:pt x="8829040" y="80010"/>
                    <a:pt x="7377430" y="80010"/>
                  </a:cubicBezTo>
                  <a:close/>
                </a:path>
              </a:pathLst>
            </a:custGeom>
            <a:blipFill>
              <a:blip r:embed="rId5"/>
              <a:stretch>
                <a:fillRect t="-1137" b="-1137"/>
              </a:stretch>
            </a:blipFill>
          </p:spPr>
        </p:sp>
        <p:sp>
          <p:nvSpPr>
            <p:cNvPr id="11" name="Freeform 11"/>
            <p:cNvSpPr/>
            <p:nvPr/>
          </p:nvSpPr>
          <p:spPr>
            <a:xfrm>
              <a:off x="0" y="0"/>
              <a:ext cx="10030461" cy="6375400"/>
            </a:xfrm>
            <a:custGeom>
              <a:avLst/>
              <a:gdLst/>
              <a:ahLst/>
              <a:cxnLst/>
              <a:rect l="l" t="t" r="r" b="b"/>
              <a:pathLst>
                <a:path w="10030461" h="6375400">
                  <a:moveTo>
                    <a:pt x="5015230" y="6375400"/>
                  </a:moveTo>
                  <a:cubicBezTo>
                    <a:pt x="3683000" y="6375400"/>
                    <a:pt x="2649220" y="6295390"/>
                    <a:pt x="2639060" y="6295390"/>
                  </a:cubicBezTo>
                  <a:cubicBezTo>
                    <a:pt x="1184910" y="6295390"/>
                    <a:pt x="0" y="5110480"/>
                    <a:pt x="0" y="3655060"/>
                  </a:cubicBezTo>
                  <a:lnTo>
                    <a:pt x="0" y="2721610"/>
                  </a:lnTo>
                  <a:cubicBezTo>
                    <a:pt x="0" y="1264920"/>
                    <a:pt x="1184910" y="80010"/>
                    <a:pt x="2640330" y="80010"/>
                  </a:cubicBezTo>
                  <a:cubicBezTo>
                    <a:pt x="2650490" y="80010"/>
                    <a:pt x="3683000" y="0"/>
                    <a:pt x="5015230" y="0"/>
                  </a:cubicBezTo>
                  <a:cubicBezTo>
                    <a:pt x="6336030" y="0"/>
                    <a:pt x="7362190" y="77470"/>
                    <a:pt x="7390130" y="80010"/>
                  </a:cubicBezTo>
                  <a:cubicBezTo>
                    <a:pt x="8845550" y="80010"/>
                    <a:pt x="10030461" y="1264920"/>
                    <a:pt x="10030461" y="2720340"/>
                  </a:cubicBezTo>
                  <a:lnTo>
                    <a:pt x="10030461" y="3653790"/>
                  </a:lnTo>
                  <a:cubicBezTo>
                    <a:pt x="10030461" y="5110480"/>
                    <a:pt x="8845551" y="6294120"/>
                    <a:pt x="7390130" y="6294120"/>
                  </a:cubicBezTo>
                  <a:cubicBezTo>
                    <a:pt x="7381240" y="6295390"/>
                    <a:pt x="6347460" y="6375400"/>
                    <a:pt x="5015230" y="6375400"/>
                  </a:cubicBezTo>
                  <a:close/>
                  <a:moveTo>
                    <a:pt x="5015230" y="25400"/>
                  </a:moveTo>
                  <a:cubicBezTo>
                    <a:pt x="3684270" y="25400"/>
                    <a:pt x="2651760" y="105410"/>
                    <a:pt x="2641600" y="105410"/>
                  </a:cubicBezTo>
                  <a:cubicBezTo>
                    <a:pt x="1198880" y="105410"/>
                    <a:pt x="25400" y="1278890"/>
                    <a:pt x="25400" y="2720340"/>
                  </a:cubicBezTo>
                  <a:lnTo>
                    <a:pt x="25400" y="3653790"/>
                  </a:lnTo>
                  <a:cubicBezTo>
                    <a:pt x="25400" y="5095240"/>
                    <a:pt x="1198880" y="6268720"/>
                    <a:pt x="2640330" y="6268720"/>
                  </a:cubicBezTo>
                  <a:cubicBezTo>
                    <a:pt x="2651760" y="6269990"/>
                    <a:pt x="3684270" y="6348730"/>
                    <a:pt x="5015230" y="6348730"/>
                  </a:cubicBezTo>
                  <a:cubicBezTo>
                    <a:pt x="6346190" y="6348730"/>
                    <a:pt x="7378700" y="6268720"/>
                    <a:pt x="7388860" y="6268720"/>
                  </a:cubicBezTo>
                  <a:cubicBezTo>
                    <a:pt x="8831580" y="6268720"/>
                    <a:pt x="10005060" y="5095240"/>
                    <a:pt x="10005060" y="3653790"/>
                  </a:cubicBezTo>
                  <a:lnTo>
                    <a:pt x="10005060" y="2720340"/>
                  </a:lnTo>
                  <a:cubicBezTo>
                    <a:pt x="10005060" y="1278890"/>
                    <a:pt x="8831580" y="105410"/>
                    <a:pt x="7390130" y="105410"/>
                  </a:cubicBezTo>
                  <a:lnTo>
                    <a:pt x="7388861" y="105410"/>
                  </a:lnTo>
                  <a:cubicBezTo>
                    <a:pt x="7378700" y="105410"/>
                    <a:pt x="6346190" y="25400"/>
                    <a:pt x="5015230" y="25400"/>
                  </a:cubicBezTo>
                  <a:close/>
                </a:path>
              </a:pathLst>
            </a:custGeom>
            <a:solidFill>
              <a:srgbClr val="202020"/>
            </a:solidFill>
          </p:spPr>
        </p:sp>
      </p:grpSp>
      <p:pic>
        <p:nvPicPr>
          <p:cNvPr id="12" name="Picture 12"/>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a:off x="-715992" y="1802029"/>
            <a:ext cx="2995704" cy="825842"/>
          </a:xfrm>
          <a:prstGeom prst="rect">
            <a:avLst/>
          </a:prstGeom>
        </p:spPr>
      </p:pic>
      <p:sp>
        <p:nvSpPr>
          <p:cNvPr id="13" name="TextBox 13"/>
          <p:cNvSpPr txBox="1"/>
          <p:nvPr/>
        </p:nvSpPr>
        <p:spPr>
          <a:xfrm>
            <a:off x="103441" y="1925707"/>
            <a:ext cx="1850530" cy="551433"/>
          </a:xfrm>
          <a:prstGeom prst="rect">
            <a:avLst/>
          </a:prstGeom>
        </p:spPr>
        <p:txBody>
          <a:bodyPr lIns="0" tIns="0" rIns="0" bIns="0" rtlCol="0" anchor="t">
            <a:spAutoFit/>
          </a:bodyPr>
          <a:lstStyle/>
          <a:p>
            <a:pPr algn="ctr">
              <a:lnSpc>
                <a:spcPts val="4339"/>
              </a:lnSpc>
              <a:spcBef>
                <a:spcPct val="0"/>
              </a:spcBef>
            </a:pPr>
            <a:r>
              <a:rPr lang="en-US" sz="3000">
                <a:solidFill>
                  <a:srgbClr val="000000"/>
                </a:solidFill>
                <a:latin typeface="Open Sans Extra Bold"/>
              </a:rPr>
              <a:t>Lévignen</a:t>
            </a:r>
          </a:p>
        </p:txBody>
      </p:sp>
      <p:pic>
        <p:nvPicPr>
          <p:cNvPr id="14" name="Picture 14"/>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a:stretch>
            <a:fillRect/>
          </a:stretch>
        </p:blipFill>
        <p:spPr>
          <a:xfrm>
            <a:off x="15934884" y="3361185"/>
            <a:ext cx="2995704" cy="825842"/>
          </a:xfrm>
          <a:prstGeom prst="rect">
            <a:avLst/>
          </a:prstGeom>
        </p:spPr>
      </p:pic>
      <p:sp>
        <p:nvSpPr>
          <p:cNvPr id="15" name="TextBox 15"/>
          <p:cNvSpPr txBox="1"/>
          <p:nvPr/>
        </p:nvSpPr>
        <p:spPr>
          <a:xfrm>
            <a:off x="16404034" y="3484857"/>
            <a:ext cx="1710532" cy="551433"/>
          </a:xfrm>
          <a:prstGeom prst="rect">
            <a:avLst/>
          </a:prstGeom>
        </p:spPr>
        <p:txBody>
          <a:bodyPr lIns="0" tIns="0" rIns="0" bIns="0" rtlCol="0" anchor="t">
            <a:spAutoFit/>
          </a:bodyPr>
          <a:lstStyle/>
          <a:p>
            <a:pPr algn="ctr">
              <a:lnSpc>
                <a:spcPts val="4339"/>
              </a:lnSpc>
              <a:spcBef>
                <a:spcPct val="0"/>
              </a:spcBef>
            </a:pPr>
            <a:r>
              <a:rPr lang="en-US" sz="3000">
                <a:solidFill>
                  <a:srgbClr val="000000"/>
                </a:solidFill>
                <a:latin typeface="Open Sans Extra Bold"/>
              </a:rPr>
              <a:t>Le Meux</a:t>
            </a:r>
          </a:p>
        </p:txBody>
      </p:sp>
      <p:pic>
        <p:nvPicPr>
          <p:cNvPr id="16" name="Picture 16"/>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a:stretch>
            <a:fillRect/>
          </a:stretch>
        </p:blipFill>
        <p:spPr>
          <a:xfrm>
            <a:off x="15407222" y="7257191"/>
            <a:ext cx="3224304" cy="888863"/>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a:stretch>
            <a:fillRect/>
          </a:stretch>
        </p:blipFill>
        <p:spPr>
          <a:xfrm>
            <a:off x="15672882" y="8029520"/>
            <a:ext cx="2995704" cy="825842"/>
          </a:xfrm>
          <a:prstGeom prst="rect">
            <a:avLst/>
          </a:prstGeom>
        </p:spPr>
      </p:pic>
      <p:sp>
        <p:nvSpPr>
          <p:cNvPr id="18" name="TextBox 18"/>
          <p:cNvSpPr txBox="1"/>
          <p:nvPr/>
        </p:nvSpPr>
        <p:spPr>
          <a:xfrm>
            <a:off x="15710172" y="7490240"/>
            <a:ext cx="2618404" cy="1102866"/>
          </a:xfrm>
          <a:prstGeom prst="rect">
            <a:avLst/>
          </a:prstGeom>
        </p:spPr>
        <p:txBody>
          <a:bodyPr wrap="square" lIns="0" tIns="0" rIns="0" bIns="0" rtlCol="0" anchor="t">
            <a:spAutoFit/>
          </a:bodyPr>
          <a:lstStyle/>
          <a:p>
            <a:pPr algn="ctr">
              <a:lnSpc>
                <a:spcPts val="4339"/>
              </a:lnSpc>
              <a:spcBef>
                <a:spcPct val="0"/>
              </a:spcBef>
            </a:pPr>
            <a:r>
              <a:rPr lang="en-US" sz="3000" dirty="0">
                <a:solidFill>
                  <a:srgbClr val="000000"/>
                </a:solidFill>
                <a:latin typeface="Open Sans Extra Bold"/>
              </a:rPr>
              <a:t>Verneuil </a:t>
            </a:r>
            <a:r>
              <a:rPr lang="en-US" sz="3000" dirty="0" err="1">
                <a:solidFill>
                  <a:srgbClr val="000000"/>
                </a:solidFill>
                <a:latin typeface="Open Sans Extra Bold"/>
              </a:rPr>
              <a:t>en</a:t>
            </a:r>
            <a:r>
              <a:rPr lang="en-US" sz="3000" dirty="0">
                <a:solidFill>
                  <a:srgbClr val="000000"/>
                </a:solidFill>
                <a:latin typeface="Open Sans Extra Bold"/>
              </a:rPr>
              <a:t> </a:t>
            </a:r>
          </a:p>
          <a:p>
            <a:pPr algn="ctr">
              <a:lnSpc>
                <a:spcPts val="4339"/>
              </a:lnSpc>
              <a:spcBef>
                <a:spcPct val="0"/>
              </a:spcBef>
            </a:pPr>
            <a:r>
              <a:rPr lang="en-US" sz="3000" dirty="0" err="1">
                <a:solidFill>
                  <a:srgbClr val="000000"/>
                </a:solidFill>
                <a:latin typeface="Open Sans Extra Bold"/>
              </a:rPr>
              <a:t>Halatte</a:t>
            </a:r>
            <a:endParaRPr lang="en-US" sz="3000" dirty="0">
              <a:solidFill>
                <a:srgbClr val="000000"/>
              </a:solidFill>
              <a:latin typeface="Open Sans Extra Bold"/>
            </a:endParaRPr>
          </a:p>
        </p:txBody>
      </p:sp>
      <p:pic>
        <p:nvPicPr>
          <p:cNvPr id="19" name="Picture 19"/>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 xmlns:asvg="http://schemas.microsoft.com/office/drawing/2016/SVG/main" r:embed="rId13"/>
              </a:ext>
            </a:extLst>
          </a:blip>
          <a:srcRect/>
          <a:stretch>
            <a:fillRect/>
          </a:stretch>
        </p:blipFill>
        <p:spPr>
          <a:xfrm>
            <a:off x="-21077" y="6149716"/>
            <a:ext cx="2688078" cy="822593"/>
          </a:xfrm>
          <a:prstGeom prst="rect">
            <a:avLst/>
          </a:prstGeom>
        </p:spPr>
      </p:pic>
      <p:sp>
        <p:nvSpPr>
          <p:cNvPr id="20" name="TextBox 20"/>
          <p:cNvSpPr txBox="1"/>
          <p:nvPr/>
        </p:nvSpPr>
        <p:spPr>
          <a:xfrm>
            <a:off x="65161" y="6292830"/>
            <a:ext cx="2214562" cy="551433"/>
          </a:xfrm>
          <a:prstGeom prst="rect">
            <a:avLst/>
          </a:prstGeom>
        </p:spPr>
        <p:txBody>
          <a:bodyPr lIns="0" tIns="0" rIns="0" bIns="0" rtlCol="0" anchor="t">
            <a:spAutoFit/>
          </a:bodyPr>
          <a:lstStyle/>
          <a:p>
            <a:pPr algn="ctr">
              <a:lnSpc>
                <a:spcPts val="4339"/>
              </a:lnSpc>
              <a:spcBef>
                <a:spcPct val="0"/>
              </a:spcBef>
            </a:pPr>
            <a:r>
              <a:rPr lang="en-US" sz="3000" dirty="0">
                <a:solidFill>
                  <a:srgbClr val="000000"/>
                </a:solidFill>
                <a:latin typeface="Open Sans Extra Bold"/>
              </a:rPr>
              <a:t>Laigneville</a:t>
            </a:r>
          </a:p>
        </p:txBody>
      </p:sp>
      <p:grpSp>
        <p:nvGrpSpPr>
          <p:cNvPr id="21" name="Group 21"/>
          <p:cNvGrpSpPr>
            <a:grpSpLocks noChangeAspect="1"/>
          </p:cNvGrpSpPr>
          <p:nvPr/>
        </p:nvGrpSpPr>
        <p:grpSpPr>
          <a:xfrm>
            <a:off x="8160400" y="4159905"/>
            <a:ext cx="1967200" cy="1967193"/>
            <a:chOff x="0" y="0"/>
            <a:chExt cx="6350000" cy="6349975"/>
          </a:xfrm>
        </p:grpSpPr>
        <p:sp>
          <p:nvSpPr>
            <p:cNvPr id="22" name="Freeform 2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4"/>
              <a:stretch>
                <a:fillRect l="-2272" r="-2272"/>
              </a:stretch>
            </a:blipFill>
          </p:spPr>
        </p:sp>
      </p:gr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15"/>
          <p:cNvPicPr preferRelativeResize="0"/>
          <p:nvPr/>
        </p:nvPicPr>
        <p:blipFill rotWithShape="1">
          <a:blip r:embed="rId3">
            <a:alphaModFix/>
          </a:blip>
          <a:srcRect l="4434" t="2229" r="5247"/>
          <a:stretch/>
        </p:blipFill>
        <p:spPr>
          <a:xfrm>
            <a:off x="5419100" y="478591"/>
            <a:ext cx="7128600" cy="9329828"/>
          </a:xfrm>
          <a:prstGeom prst="rect">
            <a:avLst/>
          </a:prstGeom>
          <a:noFill/>
          <a:ln>
            <a:noFill/>
          </a:ln>
        </p:spPr>
      </p:pic>
      <p:sp>
        <p:nvSpPr>
          <p:cNvPr id="144" name="Google Shape;144;p15"/>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p>
            <a:fld id="{00000000-1234-1234-1234-123412341234}" type="slidenum">
              <a:rPr lang="fr">
                <a:solidFill>
                  <a:srgbClr val="99F783"/>
                </a:solidFill>
              </a:rPr>
              <a:pPr/>
              <a:t>6</a:t>
            </a:fld>
            <a:endParaRPr dirty="0">
              <a:solidFill>
                <a:srgbClr val="99F783"/>
              </a:solidFill>
            </a:endParaRPr>
          </a:p>
        </p:txBody>
      </p:sp>
    </p:spTree>
    <p:extLst>
      <p:ext uri="{BB962C8B-B14F-4D97-AF65-F5344CB8AC3E}">
        <p14:creationId xmlns:p14="http://schemas.microsoft.com/office/powerpoint/2010/main" xmlns="" val="5166940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6"/>
          <p:cNvSpPr txBox="1">
            <a:spLocks noGrp="1"/>
          </p:cNvSpPr>
          <p:nvPr>
            <p:ph type="sldNum" idx="12"/>
          </p:nvPr>
        </p:nvSpPr>
        <p:spPr>
          <a:xfrm>
            <a:off x="16781468" y="9087336"/>
            <a:ext cx="1097400" cy="787200"/>
          </a:xfrm>
          <a:prstGeom prst="rect">
            <a:avLst/>
          </a:prstGeom>
        </p:spPr>
        <p:txBody>
          <a:bodyPr spcFirstLastPara="1" wrap="square" lIns="163243" tIns="163243" rIns="163243" bIns="163243" anchor="ctr" anchorCtr="0">
            <a:normAutofit/>
          </a:bodyPr>
          <a:lstStyle/>
          <a:p>
            <a:fld id="{00000000-1234-1234-1234-123412341234}" type="slidenum">
              <a:rPr lang="fr">
                <a:solidFill>
                  <a:srgbClr val="99F783"/>
                </a:solidFill>
              </a:rPr>
              <a:pPr/>
              <a:t>7</a:t>
            </a:fld>
            <a:endParaRPr>
              <a:solidFill>
                <a:srgbClr val="99F783"/>
              </a:solidFill>
            </a:endParaRPr>
          </a:p>
        </p:txBody>
      </p:sp>
      <p:pic>
        <p:nvPicPr>
          <p:cNvPr id="150" name="Google Shape;150;p16"/>
          <p:cNvPicPr preferRelativeResize="0"/>
          <p:nvPr/>
        </p:nvPicPr>
        <p:blipFill rotWithShape="1">
          <a:blip r:embed="rId3">
            <a:alphaModFix/>
          </a:blip>
          <a:srcRect l="7587"/>
          <a:stretch/>
        </p:blipFill>
        <p:spPr>
          <a:xfrm>
            <a:off x="798100" y="1793387"/>
            <a:ext cx="8900652" cy="6921950"/>
          </a:xfrm>
          <a:prstGeom prst="rect">
            <a:avLst/>
          </a:prstGeom>
          <a:noFill/>
          <a:ln>
            <a:noFill/>
          </a:ln>
        </p:spPr>
      </p:pic>
      <p:sp>
        <p:nvSpPr>
          <p:cNvPr id="152" name="Google Shape;152;p16"/>
          <p:cNvSpPr txBox="1"/>
          <p:nvPr/>
        </p:nvSpPr>
        <p:spPr>
          <a:xfrm>
            <a:off x="10287000" y="2116650"/>
            <a:ext cx="7316400" cy="5320302"/>
          </a:xfrm>
          <a:prstGeom prst="rect">
            <a:avLst/>
          </a:prstGeom>
          <a:noFill/>
          <a:ln>
            <a:noFill/>
          </a:ln>
        </p:spPr>
        <p:txBody>
          <a:bodyPr spcFirstLastPara="1" wrap="square" lIns="163243" tIns="163243" rIns="163243" bIns="163243" anchor="t" anchorCtr="0">
            <a:spAutoFit/>
          </a:bodyPr>
          <a:lstStyle/>
          <a:p>
            <a:pPr defTabSz="1632769">
              <a:lnSpc>
                <a:spcPct val="115000"/>
              </a:lnSpc>
              <a:buClr>
                <a:srgbClr val="000000"/>
              </a:buClr>
            </a:pPr>
            <a:r>
              <a:rPr lang="fr" sz="4500" kern="0" dirty="0">
                <a:solidFill>
                  <a:srgbClr val="0000FF"/>
                </a:solidFill>
                <a:latin typeface="Nunito"/>
                <a:ea typeface="Nunito"/>
                <a:cs typeface="Nunito"/>
                <a:sym typeface="Nunito"/>
              </a:rPr>
              <a:t>“</a:t>
            </a:r>
            <a:r>
              <a:rPr lang="fr" sz="2500" kern="0" dirty="0">
                <a:solidFill>
                  <a:srgbClr val="000000"/>
                </a:solidFill>
                <a:latin typeface="Nunito"/>
                <a:ea typeface="Nunito"/>
                <a:cs typeface="Nunito"/>
                <a:sym typeface="Nunito"/>
              </a:rPr>
              <a:t>Constitue un handicap, au sens de la loi, toute limitation d’activité ou restriction de participation à la vie en société subie dans son environnement par une personne en raison d’une altération substantielle, durable ou définitive d’une ou plusieurs fonctions physiques, sensorielles, mentales, cognitives ou psychiques, d’un polyhandicap ou d’un trouble de santé invalidant</a:t>
            </a:r>
            <a:r>
              <a:rPr lang="fr" sz="4500" kern="0" dirty="0">
                <a:solidFill>
                  <a:srgbClr val="0000FF"/>
                </a:solidFill>
                <a:latin typeface="Nunito"/>
                <a:ea typeface="Nunito"/>
                <a:cs typeface="Nunito"/>
                <a:sym typeface="Nunito"/>
              </a:rPr>
              <a:t>”</a:t>
            </a:r>
          </a:p>
          <a:p>
            <a:pPr defTabSz="1632769">
              <a:lnSpc>
                <a:spcPct val="115000"/>
              </a:lnSpc>
              <a:buClr>
                <a:srgbClr val="000000"/>
              </a:buClr>
            </a:pPr>
            <a:endParaRPr lang="fr" sz="2100" kern="0" dirty="0">
              <a:solidFill>
                <a:srgbClr val="0000FF"/>
              </a:solidFill>
              <a:latin typeface="Nunito"/>
              <a:ea typeface="Nunito"/>
              <a:cs typeface="Nunito"/>
              <a:sym typeface="Nunito"/>
            </a:endParaRPr>
          </a:p>
          <a:p>
            <a:pPr defTabSz="1632769">
              <a:lnSpc>
                <a:spcPct val="115000"/>
              </a:lnSpc>
              <a:buClr>
                <a:srgbClr val="000000"/>
              </a:buClr>
            </a:pPr>
            <a:r>
              <a:rPr lang="fr" sz="2100" kern="0" dirty="0">
                <a:solidFill>
                  <a:srgbClr val="0000FF"/>
                </a:solidFill>
                <a:latin typeface="Nunito"/>
                <a:ea typeface="Nunito"/>
                <a:cs typeface="Nunito"/>
                <a:sym typeface="Nunito"/>
              </a:rPr>
              <a:t>Code de l’action sociale et des familles</a:t>
            </a:r>
            <a:endParaRPr sz="2100" kern="0" dirty="0">
              <a:solidFill>
                <a:srgbClr val="0000FF"/>
              </a:solidFill>
              <a:latin typeface="Nunito"/>
              <a:ea typeface="Nunito"/>
              <a:cs typeface="Nunito"/>
              <a:sym typeface="Nunito"/>
            </a:endParaRPr>
          </a:p>
        </p:txBody>
      </p:sp>
    </p:spTree>
    <p:extLst>
      <p:ext uri="{BB962C8B-B14F-4D97-AF65-F5344CB8AC3E}">
        <p14:creationId xmlns:p14="http://schemas.microsoft.com/office/powerpoint/2010/main" xmlns="" val="27804192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5809972" y="-381351"/>
            <a:ext cx="13349836" cy="1453043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rot="-4103319">
            <a:off x="7668749" y="-2939911"/>
            <a:ext cx="14128862" cy="1537835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3118997" y="646066"/>
            <a:ext cx="11872634" cy="870739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5486408" y="6852271"/>
            <a:ext cx="7315200" cy="1502942"/>
          </a:xfrm>
          <a:prstGeom prst="rect">
            <a:avLst/>
          </a:prstGeom>
        </p:spPr>
      </p:pic>
      <p:sp>
        <p:nvSpPr>
          <p:cNvPr id="6" name="TextBox 6"/>
          <p:cNvSpPr txBox="1"/>
          <p:nvPr/>
        </p:nvSpPr>
        <p:spPr>
          <a:xfrm>
            <a:off x="3554509" y="1432616"/>
            <a:ext cx="11178670" cy="6335068"/>
          </a:xfrm>
          <a:prstGeom prst="rect">
            <a:avLst/>
          </a:prstGeom>
        </p:spPr>
        <p:txBody>
          <a:bodyPr lIns="0" tIns="0" rIns="0" bIns="0" rtlCol="0" anchor="t">
            <a:spAutoFit/>
          </a:bodyPr>
          <a:lstStyle/>
          <a:p>
            <a:pPr algn="ctr" defTabSz="914271">
              <a:lnSpc>
                <a:spcPts val="3805"/>
              </a:lnSpc>
            </a:pPr>
            <a:r>
              <a:rPr lang="en-US" sz="2700" dirty="0">
                <a:solidFill>
                  <a:srgbClr val="000000"/>
                </a:solidFill>
                <a:latin typeface="Poppins Medium"/>
                <a:ea typeface="ＭＳ Ｐゴシック" pitchFamily="80" charset="-128"/>
              </a:rPr>
              <a:t>“Un </a:t>
            </a:r>
            <a:r>
              <a:rPr lang="en-US" sz="2700" dirty="0" err="1">
                <a:solidFill>
                  <a:srgbClr val="000000"/>
                </a:solidFill>
                <a:latin typeface="Poppins Medium"/>
                <a:ea typeface="ＭＳ Ｐゴシック" pitchFamily="80" charset="-128"/>
              </a:rPr>
              <a:t>dispositif</a:t>
            </a:r>
            <a:r>
              <a:rPr lang="en-US" sz="2700" dirty="0">
                <a:solidFill>
                  <a:srgbClr val="000000"/>
                </a:solidFill>
                <a:latin typeface="Poppins Medium"/>
                <a:ea typeface="ＭＳ Ｐゴシック" pitchFamily="80" charset="-128"/>
              </a:rPr>
              <a:t> ITEP </a:t>
            </a:r>
            <a:r>
              <a:rPr lang="en-US" sz="2700" dirty="0" err="1">
                <a:solidFill>
                  <a:srgbClr val="000000"/>
                </a:solidFill>
                <a:latin typeface="Poppins Medium"/>
                <a:ea typeface="ＭＳ Ｐゴシック" pitchFamily="80" charset="-128"/>
              </a:rPr>
              <a:t>est</a:t>
            </a:r>
            <a:r>
              <a:rPr lang="en-US" sz="2700" dirty="0">
                <a:solidFill>
                  <a:srgbClr val="000000"/>
                </a:solidFill>
                <a:latin typeface="Poppins Medium"/>
                <a:ea typeface="ＭＳ Ｐゴシック" pitchFamily="80" charset="-128"/>
              </a:rPr>
              <a:t> </a:t>
            </a:r>
            <a:r>
              <a:rPr lang="en-US" sz="2700" dirty="0" err="1">
                <a:solidFill>
                  <a:srgbClr val="000000"/>
                </a:solidFill>
                <a:latin typeface="Poppins Medium"/>
                <a:ea typeface="ＭＳ Ｐゴシック" pitchFamily="80" charset="-128"/>
              </a:rPr>
              <a:t>une</a:t>
            </a:r>
            <a:r>
              <a:rPr lang="en-US" sz="2700" dirty="0">
                <a:solidFill>
                  <a:srgbClr val="000000"/>
                </a:solidFill>
                <a:latin typeface="Poppins Medium"/>
                <a:ea typeface="ＭＳ Ｐゴシック" pitchFamily="80" charset="-128"/>
              </a:rPr>
              <a:t> institution </a:t>
            </a:r>
            <a:r>
              <a:rPr lang="en-US" sz="2700" dirty="0" err="1">
                <a:solidFill>
                  <a:srgbClr val="000000"/>
                </a:solidFill>
                <a:latin typeface="Poppins Medium"/>
                <a:ea typeface="ＭＳ Ｐゴシック" pitchFamily="80" charset="-128"/>
              </a:rPr>
              <a:t>médico-sociale</a:t>
            </a:r>
            <a:r>
              <a:rPr lang="en-US" sz="2700" dirty="0">
                <a:solidFill>
                  <a:srgbClr val="000000"/>
                </a:solidFill>
                <a:latin typeface="Poppins Medium"/>
                <a:ea typeface="ＭＳ Ｐゴシック" pitchFamily="80" charset="-128"/>
              </a:rPr>
              <a:t>, </a:t>
            </a:r>
            <a:r>
              <a:rPr lang="en-US" sz="2700" dirty="0" err="1">
                <a:solidFill>
                  <a:srgbClr val="000000"/>
                </a:solidFill>
                <a:latin typeface="Poppins Medium"/>
                <a:ea typeface="ＭＳ Ｐゴシック" pitchFamily="80" charset="-128"/>
              </a:rPr>
              <a:t>placée</a:t>
            </a:r>
            <a:r>
              <a:rPr lang="en-US" sz="2700" dirty="0">
                <a:solidFill>
                  <a:srgbClr val="000000"/>
                </a:solidFill>
                <a:latin typeface="Poppins Medium"/>
                <a:ea typeface="ＭＳ Ｐゴシック" pitchFamily="80" charset="-128"/>
              </a:rPr>
              <a:t> </a:t>
            </a:r>
            <a:r>
              <a:rPr lang="en-US" sz="2700" dirty="0" err="1">
                <a:solidFill>
                  <a:srgbClr val="000000"/>
                </a:solidFill>
                <a:latin typeface="Poppins Medium"/>
                <a:ea typeface="ＭＳ Ｐゴシック" pitchFamily="80" charset="-128"/>
              </a:rPr>
              <a:t>dans</a:t>
            </a:r>
            <a:r>
              <a:rPr lang="en-US" sz="2700" dirty="0">
                <a:solidFill>
                  <a:srgbClr val="000000"/>
                </a:solidFill>
                <a:latin typeface="Poppins Medium"/>
                <a:ea typeface="ＭＳ Ｐゴシック" pitchFamily="80" charset="-128"/>
              </a:rPr>
              <a:t> le champ de </a:t>
            </a:r>
            <a:r>
              <a:rPr lang="en-US" sz="2700" dirty="0" err="1">
                <a:solidFill>
                  <a:srgbClr val="000000"/>
                </a:solidFill>
                <a:latin typeface="Poppins Medium"/>
                <a:ea typeface="ＭＳ Ｐゴシック" pitchFamily="80" charset="-128"/>
              </a:rPr>
              <a:t>compétence</a:t>
            </a:r>
            <a:r>
              <a:rPr lang="en-US" sz="2700" dirty="0">
                <a:solidFill>
                  <a:srgbClr val="000000"/>
                </a:solidFill>
                <a:latin typeface="Poppins Medium"/>
                <a:ea typeface="ＭＳ Ｐゴシック" pitchFamily="80" charset="-128"/>
              </a:rPr>
              <a:t> de </a:t>
            </a:r>
            <a:r>
              <a:rPr lang="en-US" sz="2700" dirty="0" err="1">
                <a:solidFill>
                  <a:srgbClr val="000000"/>
                </a:solidFill>
                <a:latin typeface="Poppins Medium"/>
                <a:ea typeface="ＭＳ Ｐゴシック" pitchFamily="80" charset="-128"/>
              </a:rPr>
              <a:t>l’Etat</a:t>
            </a:r>
            <a:r>
              <a:rPr lang="en-US" sz="2700" dirty="0">
                <a:solidFill>
                  <a:srgbClr val="000000"/>
                </a:solidFill>
                <a:latin typeface="Poppins Medium"/>
                <a:ea typeface="ＭＳ Ｐゴシック" pitchFamily="80" charset="-128"/>
              </a:rPr>
              <a:t> et </a:t>
            </a:r>
            <a:r>
              <a:rPr lang="en-US" sz="2700" dirty="0" err="1">
                <a:solidFill>
                  <a:srgbClr val="000000"/>
                </a:solidFill>
                <a:latin typeface="Poppins Medium"/>
                <a:ea typeface="ＭＳ Ｐゴシック" pitchFamily="80" charset="-128"/>
              </a:rPr>
              <a:t>financée</a:t>
            </a:r>
            <a:r>
              <a:rPr lang="en-US" sz="2700" dirty="0">
                <a:solidFill>
                  <a:srgbClr val="000000"/>
                </a:solidFill>
                <a:latin typeface="Poppins Medium"/>
                <a:ea typeface="ＭＳ Ｐゴシック" pitchFamily="80" charset="-128"/>
              </a:rPr>
              <a:t> par </a:t>
            </a:r>
            <a:r>
              <a:rPr lang="en-US" sz="2700" dirty="0" err="1">
                <a:solidFill>
                  <a:srgbClr val="000000"/>
                </a:solidFill>
                <a:latin typeface="Poppins Medium"/>
                <a:ea typeface="ＭＳ Ｐゴシック" pitchFamily="80" charset="-128"/>
              </a:rPr>
              <a:t>l’Assurance</a:t>
            </a:r>
            <a:r>
              <a:rPr lang="en-US" sz="2700" dirty="0">
                <a:solidFill>
                  <a:srgbClr val="000000"/>
                </a:solidFill>
                <a:latin typeface="Poppins Medium"/>
                <a:ea typeface="ＭＳ Ｐゴシック" pitchFamily="80" charset="-128"/>
              </a:rPr>
              <a:t> </a:t>
            </a:r>
            <a:r>
              <a:rPr lang="en-US" sz="2700" dirty="0" err="1">
                <a:solidFill>
                  <a:srgbClr val="000000"/>
                </a:solidFill>
                <a:latin typeface="Poppins Medium"/>
                <a:ea typeface="ＭＳ Ｐゴシック" pitchFamily="80" charset="-128"/>
              </a:rPr>
              <a:t>Maladie</a:t>
            </a:r>
            <a:r>
              <a:rPr lang="en-US" sz="2700" dirty="0">
                <a:solidFill>
                  <a:srgbClr val="000000"/>
                </a:solidFill>
                <a:latin typeface="Poppins Medium"/>
                <a:ea typeface="ＭＳ Ｐゴシック" pitchFamily="80" charset="-128"/>
              </a:rPr>
              <a:t>. Il </a:t>
            </a:r>
            <a:r>
              <a:rPr lang="en-US" sz="2700" dirty="0" err="1">
                <a:solidFill>
                  <a:srgbClr val="000000"/>
                </a:solidFill>
                <a:latin typeface="Poppins Medium"/>
                <a:ea typeface="ＭＳ Ｐゴシック" pitchFamily="80" charset="-128"/>
              </a:rPr>
              <a:t>accueille</a:t>
            </a:r>
            <a:r>
              <a:rPr lang="en-US" sz="2700" dirty="0">
                <a:solidFill>
                  <a:srgbClr val="000000"/>
                </a:solidFill>
                <a:latin typeface="Poppins Medium"/>
                <a:ea typeface="ＭＳ Ｐゴシック" pitchFamily="80" charset="-128"/>
              </a:rPr>
              <a:t> des </a:t>
            </a:r>
            <a:r>
              <a:rPr lang="en-US" sz="2700" dirty="0" err="1">
                <a:solidFill>
                  <a:srgbClr val="000000"/>
                </a:solidFill>
                <a:latin typeface="Poppins Medium"/>
                <a:ea typeface="ＭＳ Ｐゴシック" pitchFamily="80" charset="-128"/>
              </a:rPr>
              <a:t>enfants</a:t>
            </a:r>
            <a:r>
              <a:rPr lang="en-US" sz="2700" dirty="0">
                <a:solidFill>
                  <a:srgbClr val="000000"/>
                </a:solidFill>
                <a:latin typeface="Poppins Medium"/>
                <a:ea typeface="ＭＳ Ｐゴシック" pitchFamily="80" charset="-128"/>
              </a:rPr>
              <a:t>, adolescents et </a:t>
            </a:r>
            <a:r>
              <a:rPr lang="en-US" sz="2700" dirty="0" err="1">
                <a:solidFill>
                  <a:srgbClr val="000000"/>
                </a:solidFill>
                <a:latin typeface="Poppins Medium"/>
                <a:ea typeface="ＭＳ Ｐゴシック" pitchFamily="80" charset="-128"/>
              </a:rPr>
              <a:t>jeunes</a:t>
            </a:r>
            <a:r>
              <a:rPr lang="en-US" sz="2700" dirty="0">
                <a:solidFill>
                  <a:srgbClr val="000000"/>
                </a:solidFill>
                <a:latin typeface="Poppins Medium"/>
                <a:ea typeface="ＭＳ Ｐゴシック" pitchFamily="80" charset="-128"/>
              </a:rPr>
              <a:t> </a:t>
            </a:r>
            <a:r>
              <a:rPr lang="en-US" sz="2700" dirty="0" err="1">
                <a:solidFill>
                  <a:srgbClr val="000000"/>
                </a:solidFill>
                <a:latin typeface="Poppins Medium"/>
                <a:ea typeface="ＭＳ Ｐゴシック" pitchFamily="80" charset="-128"/>
              </a:rPr>
              <a:t>adultes</a:t>
            </a:r>
            <a:r>
              <a:rPr lang="en-US" sz="2700" dirty="0">
                <a:solidFill>
                  <a:srgbClr val="000000"/>
                </a:solidFill>
                <a:latin typeface="Poppins Medium"/>
                <a:ea typeface="ＭＳ Ｐゴシック" pitchFamily="80" charset="-128"/>
              </a:rPr>
              <a:t> qui </a:t>
            </a:r>
            <a:r>
              <a:rPr lang="en-US" sz="2700" dirty="0" err="1">
                <a:solidFill>
                  <a:srgbClr val="000000"/>
                </a:solidFill>
                <a:latin typeface="Poppins Medium"/>
                <a:ea typeface="ＭＳ Ｐゴシック" pitchFamily="80" charset="-128"/>
              </a:rPr>
              <a:t>présentent</a:t>
            </a:r>
            <a:r>
              <a:rPr lang="en-US" sz="2700" dirty="0">
                <a:solidFill>
                  <a:srgbClr val="000000"/>
                </a:solidFill>
                <a:latin typeface="Poppins Medium"/>
                <a:ea typeface="ＭＳ Ｐゴシック" pitchFamily="80" charset="-128"/>
              </a:rPr>
              <a:t> des </a:t>
            </a:r>
            <a:r>
              <a:rPr lang="en-US" sz="2700" dirty="0" err="1">
                <a:solidFill>
                  <a:srgbClr val="000000"/>
                </a:solidFill>
                <a:latin typeface="Poppins Medium"/>
                <a:ea typeface="ＭＳ Ｐゴシック" pitchFamily="80" charset="-128"/>
              </a:rPr>
              <a:t>difficultés</a:t>
            </a:r>
            <a:r>
              <a:rPr lang="en-US" sz="2700" dirty="0">
                <a:solidFill>
                  <a:srgbClr val="000000"/>
                </a:solidFill>
                <a:latin typeface="Poppins Medium"/>
                <a:ea typeface="ＭＳ Ｐゴシック" pitchFamily="80" charset="-128"/>
              </a:rPr>
              <a:t> </a:t>
            </a:r>
            <a:r>
              <a:rPr lang="en-US" sz="2700" dirty="0" err="1">
                <a:solidFill>
                  <a:srgbClr val="000000"/>
                </a:solidFill>
                <a:latin typeface="Poppins Medium"/>
                <a:ea typeface="ＭＳ Ｐゴシック" pitchFamily="80" charset="-128"/>
              </a:rPr>
              <a:t>psychologiques</a:t>
            </a:r>
            <a:r>
              <a:rPr lang="en-US" sz="2700" dirty="0">
                <a:solidFill>
                  <a:srgbClr val="000000"/>
                </a:solidFill>
                <a:latin typeface="Poppins Medium"/>
                <a:ea typeface="ＭＳ Ｐゴシック" pitchFamily="80" charset="-128"/>
              </a:rPr>
              <a:t> </a:t>
            </a:r>
            <a:r>
              <a:rPr lang="en-US" sz="2700" dirty="0" err="1">
                <a:solidFill>
                  <a:srgbClr val="000000"/>
                </a:solidFill>
                <a:latin typeface="Poppins Medium"/>
                <a:ea typeface="ＭＳ Ｐゴシック" pitchFamily="80" charset="-128"/>
              </a:rPr>
              <a:t>dont</a:t>
            </a:r>
            <a:r>
              <a:rPr lang="en-US" sz="2700" dirty="0">
                <a:solidFill>
                  <a:srgbClr val="000000"/>
                </a:solidFill>
                <a:latin typeface="Poppins Medium"/>
                <a:ea typeface="ＭＳ Ｐゴシック" pitchFamily="80" charset="-128"/>
              </a:rPr>
              <a:t> </a:t>
            </a:r>
            <a:r>
              <a:rPr lang="en-US" sz="2700" dirty="0" err="1">
                <a:solidFill>
                  <a:srgbClr val="000000"/>
                </a:solidFill>
                <a:latin typeface="Poppins Medium"/>
                <a:ea typeface="ＭＳ Ｐゴシック" pitchFamily="80" charset="-128"/>
              </a:rPr>
              <a:t>l’expression</a:t>
            </a:r>
            <a:r>
              <a:rPr lang="en-US" sz="2700" dirty="0">
                <a:solidFill>
                  <a:srgbClr val="000000"/>
                </a:solidFill>
                <a:latin typeface="Poppins Medium"/>
                <a:ea typeface="ＭＳ Ｐゴシック" pitchFamily="80" charset="-128"/>
              </a:rPr>
              <a:t>, </a:t>
            </a:r>
            <a:r>
              <a:rPr lang="en-US" sz="2700" dirty="0" err="1">
                <a:solidFill>
                  <a:srgbClr val="000000"/>
                </a:solidFill>
                <a:latin typeface="Poppins Medium"/>
                <a:ea typeface="ＭＳ Ｐゴシック" pitchFamily="80" charset="-128"/>
              </a:rPr>
              <a:t>notamment</a:t>
            </a:r>
            <a:r>
              <a:rPr lang="en-US" sz="2700" dirty="0">
                <a:solidFill>
                  <a:srgbClr val="000000"/>
                </a:solidFill>
                <a:latin typeface="Poppins Medium"/>
                <a:ea typeface="ＭＳ Ｐゴシック" pitchFamily="80" charset="-128"/>
              </a:rPr>
              <a:t> </a:t>
            </a:r>
            <a:r>
              <a:rPr lang="en-US" sz="2700" dirty="0" err="1">
                <a:solidFill>
                  <a:srgbClr val="000000"/>
                </a:solidFill>
                <a:latin typeface="Poppins Medium"/>
                <a:ea typeface="ＭＳ Ｐゴシック" pitchFamily="80" charset="-128"/>
              </a:rPr>
              <a:t>l’intensité</a:t>
            </a:r>
            <a:r>
              <a:rPr lang="en-US" sz="2700" dirty="0">
                <a:solidFill>
                  <a:srgbClr val="000000"/>
                </a:solidFill>
                <a:latin typeface="Poppins Medium"/>
                <a:ea typeface="ＭＳ Ｐゴシック" pitchFamily="80" charset="-128"/>
              </a:rPr>
              <a:t> des troubles du </a:t>
            </a:r>
            <a:r>
              <a:rPr lang="en-US" sz="2700" dirty="0" err="1">
                <a:solidFill>
                  <a:srgbClr val="000000"/>
                </a:solidFill>
                <a:latin typeface="Poppins Medium"/>
                <a:ea typeface="ＭＳ Ｐゴシック" pitchFamily="80" charset="-128"/>
              </a:rPr>
              <a:t>comportement</a:t>
            </a:r>
            <a:r>
              <a:rPr lang="en-US" sz="2700" dirty="0">
                <a:solidFill>
                  <a:srgbClr val="000000"/>
                </a:solidFill>
                <a:latin typeface="Poppins Medium"/>
                <a:ea typeface="ＭＳ Ｐゴシック" pitchFamily="80" charset="-128"/>
              </a:rPr>
              <a:t>, </a:t>
            </a:r>
            <a:r>
              <a:rPr lang="en-US" sz="2700" dirty="0" err="1">
                <a:solidFill>
                  <a:srgbClr val="000000"/>
                </a:solidFill>
                <a:latin typeface="Poppins Medium"/>
                <a:ea typeface="ＭＳ Ｐゴシック" pitchFamily="80" charset="-128"/>
              </a:rPr>
              <a:t>perturbe</a:t>
            </a:r>
            <a:r>
              <a:rPr lang="en-US" sz="2700" dirty="0">
                <a:solidFill>
                  <a:srgbClr val="000000"/>
                </a:solidFill>
                <a:latin typeface="Poppins Medium"/>
                <a:ea typeface="ＭＳ Ｐゴシック" pitchFamily="80" charset="-128"/>
              </a:rPr>
              <a:t> </a:t>
            </a:r>
            <a:r>
              <a:rPr lang="en-US" sz="2700" dirty="0" err="1">
                <a:solidFill>
                  <a:srgbClr val="000000"/>
                </a:solidFill>
                <a:latin typeface="Poppins Medium"/>
                <a:ea typeface="ＭＳ Ｐゴシック" pitchFamily="80" charset="-128"/>
              </a:rPr>
              <a:t>gravement</a:t>
            </a:r>
            <a:r>
              <a:rPr lang="en-US" sz="2700" dirty="0">
                <a:solidFill>
                  <a:srgbClr val="000000"/>
                </a:solidFill>
                <a:latin typeface="Poppins Medium"/>
                <a:ea typeface="ＭＳ Ｐゴシック" pitchFamily="80" charset="-128"/>
              </a:rPr>
              <a:t> la </a:t>
            </a:r>
            <a:r>
              <a:rPr lang="en-US" sz="2700" dirty="0" err="1">
                <a:solidFill>
                  <a:srgbClr val="000000"/>
                </a:solidFill>
                <a:latin typeface="Poppins Medium"/>
                <a:ea typeface="ＭＳ Ｐゴシック" pitchFamily="80" charset="-128"/>
              </a:rPr>
              <a:t>socialisation</a:t>
            </a:r>
            <a:r>
              <a:rPr lang="en-US" sz="2700" dirty="0">
                <a:solidFill>
                  <a:srgbClr val="000000"/>
                </a:solidFill>
                <a:latin typeface="Poppins Medium"/>
                <a:ea typeface="ＭＳ Ｐゴシック" pitchFamily="80" charset="-128"/>
              </a:rPr>
              <a:t> et </a:t>
            </a:r>
            <a:r>
              <a:rPr lang="en-US" sz="2700" dirty="0" err="1">
                <a:solidFill>
                  <a:srgbClr val="000000"/>
                </a:solidFill>
                <a:latin typeface="Poppins Medium"/>
                <a:ea typeface="ＭＳ Ｐゴシック" pitchFamily="80" charset="-128"/>
              </a:rPr>
              <a:t>l’accès</a:t>
            </a:r>
            <a:r>
              <a:rPr lang="en-US" sz="2700" dirty="0">
                <a:solidFill>
                  <a:srgbClr val="000000"/>
                </a:solidFill>
                <a:latin typeface="Poppins Medium"/>
                <a:ea typeface="ＭＳ Ｐゴシック" pitchFamily="80" charset="-128"/>
              </a:rPr>
              <a:t> aux </a:t>
            </a:r>
            <a:r>
              <a:rPr lang="en-US" sz="2700" dirty="0" err="1">
                <a:solidFill>
                  <a:srgbClr val="000000"/>
                </a:solidFill>
                <a:latin typeface="Poppins Medium"/>
                <a:ea typeface="ＭＳ Ｐゴシック" pitchFamily="80" charset="-128"/>
              </a:rPr>
              <a:t>apprentissages</a:t>
            </a:r>
            <a:r>
              <a:rPr lang="en-US" sz="2700" dirty="0">
                <a:solidFill>
                  <a:srgbClr val="000000"/>
                </a:solidFill>
                <a:latin typeface="Poppins Medium"/>
                <a:ea typeface="ＭＳ Ｐゴシック" pitchFamily="80" charset="-128"/>
              </a:rPr>
              <a:t>. </a:t>
            </a:r>
            <a:r>
              <a:rPr lang="en-US" sz="2700" dirty="0" err="1">
                <a:solidFill>
                  <a:srgbClr val="000000"/>
                </a:solidFill>
                <a:latin typeface="Poppins Medium"/>
                <a:ea typeface="ＭＳ Ｐゴシック" pitchFamily="80" charset="-128"/>
              </a:rPr>
              <a:t>Ces</a:t>
            </a:r>
            <a:r>
              <a:rPr lang="en-US" sz="2700" dirty="0">
                <a:solidFill>
                  <a:srgbClr val="000000"/>
                </a:solidFill>
                <a:latin typeface="Poppins Medium"/>
                <a:ea typeface="ＭＳ Ｐゴシック" pitchFamily="80" charset="-128"/>
              </a:rPr>
              <a:t> </a:t>
            </a:r>
            <a:r>
              <a:rPr lang="en-US" sz="2700" dirty="0" err="1">
                <a:solidFill>
                  <a:srgbClr val="000000"/>
                </a:solidFill>
                <a:latin typeface="Poppins Medium"/>
                <a:ea typeface="ＭＳ Ｐゴシック" pitchFamily="80" charset="-128"/>
              </a:rPr>
              <a:t>enfants</a:t>
            </a:r>
            <a:r>
              <a:rPr lang="en-US" sz="2700" dirty="0">
                <a:solidFill>
                  <a:srgbClr val="000000"/>
                </a:solidFill>
                <a:latin typeface="Poppins Medium"/>
                <a:ea typeface="ＭＳ Ｐゴシック" pitchFamily="80" charset="-128"/>
              </a:rPr>
              <a:t>, adolescents et </a:t>
            </a:r>
            <a:r>
              <a:rPr lang="en-US" sz="2700" dirty="0" err="1">
                <a:solidFill>
                  <a:srgbClr val="000000"/>
                </a:solidFill>
                <a:latin typeface="Poppins Medium"/>
                <a:ea typeface="ＭＳ Ｐゴシック" pitchFamily="80" charset="-128"/>
              </a:rPr>
              <a:t>jeunes</a:t>
            </a:r>
            <a:r>
              <a:rPr lang="en-US" sz="2700" dirty="0">
                <a:solidFill>
                  <a:srgbClr val="000000"/>
                </a:solidFill>
                <a:latin typeface="Poppins Medium"/>
                <a:ea typeface="ＭＳ Ｐゴシック" pitchFamily="80" charset="-128"/>
              </a:rPr>
              <a:t> </a:t>
            </a:r>
            <a:r>
              <a:rPr lang="en-US" sz="2700" dirty="0" err="1">
                <a:solidFill>
                  <a:srgbClr val="000000"/>
                </a:solidFill>
                <a:latin typeface="Poppins Medium"/>
                <a:ea typeface="ＭＳ Ｐゴシック" pitchFamily="80" charset="-128"/>
              </a:rPr>
              <a:t>adultes</a:t>
            </a:r>
            <a:r>
              <a:rPr lang="en-US" sz="2700" dirty="0">
                <a:solidFill>
                  <a:srgbClr val="000000"/>
                </a:solidFill>
                <a:latin typeface="Poppins Medium"/>
                <a:ea typeface="ＭＳ Ｐゴシック" pitchFamily="80" charset="-128"/>
              </a:rPr>
              <a:t> se </a:t>
            </a:r>
            <a:r>
              <a:rPr lang="en-US" sz="2700" dirty="0" err="1">
                <a:solidFill>
                  <a:srgbClr val="000000"/>
                </a:solidFill>
                <a:latin typeface="Poppins Medium"/>
                <a:ea typeface="ＭＳ Ｐゴシック" pitchFamily="80" charset="-128"/>
              </a:rPr>
              <a:t>trouvent</a:t>
            </a:r>
            <a:r>
              <a:rPr lang="en-US" sz="2700" dirty="0">
                <a:solidFill>
                  <a:srgbClr val="000000"/>
                </a:solidFill>
                <a:latin typeface="Poppins Medium"/>
                <a:ea typeface="ＭＳ Ｐゴシック" pitchFamily="80" charset="-128"/>
              </a:rPr>
              <a:t>, </a:t>
            </a:r>
            <a:r>
              <a:rPr lang="en-US" sz="2700" dirty="0" err="1">
                <a:solidFill>
                  <a:srgbClr val="000000"/>
                </a:solidFill>
                <a:latin typeface="Poppins Medium"/>
                <a:ea typeface="ＭＳ Ｐゴシック" pitchFamily="80" charset="-128"/>
              </a:rPr>
              <a:t>malgré</a:t>
            </a:r>
            <a:r>
              <a:rPr lang="en-US" sz="2700" dirty="0">
                <a:solidFill>
                  <a:srgbClr val="000000"/>
                </a:solidFill>
                <a:latin typeface="Poppins Medium"/>
                <a:ea typeface="ＭＳ Ｐゴシック" pitchFamily="80" charset="-128"/>
              </a:rPr>
              <a:t> des </a:t>
            </a:r>
            <a:r>
              <a:rPr lang="en-US" sz="2700" dirty="0" err="1">
                <a:solidFill>
                  <a:srgbClr val="000000"/>
                </a:solidFill>
                <a:latin typeface="Poppins Medium"/>
                <a:ea typeface="ＭＳ Ｐゴシック" pitchFamily="80" charset="-128"/>
              </a:rPr>
              <a:t>potentialités</a:t>
            </a:r>
            <a:r>
              <a:rPr lang="en-US" sz="2700" dirty="0">
                <a:solidFill>
                  <a:srgbClr val="000000"/>
                </a:solidFill>
                <a:latin typeface="Poppins Medium"/>
                <a:ea typeface="ＭＳ Ｐゴシック" pitchFamily="80" charset="-128"/>
              </a:rPr>
              <a:t> </a:t>
            </a:r>
            <a:r>
              <a:rPr lang="en-US" sz="2700" dirty="0" err="1">
                <a:solidFill>
                  <a:srgbClr val="000000"/>
                </a:solidFill>
                <a:latin typeface="Poppins Medium"/>
                <a:ea typeface="ＭＳ Ｐゴシック" pitchFamily="80" charset="-128"/>
              </a:rPr>
              <a:t>intellectuelles</a:t>
            </a:r>
            <a:r>
              <a:rPr lang="en-US" sz="2700" dirty="0">
                <a:solidFill>
                  <a:srgbClr val="000000"/>
                </a:solidFill>
                <a:latin typeface="Poppins Medium"/>
                <a:ea typeface="ＭＳ Ｐゴシック" pitchFamily="80" charset="-128"/>
              </a:rPr>
              <a:t> et </a:t>
            </a:r>
            <a:r>
              <a:rPr lang="en-US" sz="2700" dirty="0" err="1">
                <a:solidFill>
                  <a:srgbClr val="000000"/>
                </a:solidFill>
                <a:latin typeface="Poppins Medium"/>
                <a:ea typeface="ＭＳ Ｐゴシック" pitchFamily="80" charset="-128"/>
              </a:rPr>
              <a:t>cognitives</a:t>
            </a:r>
            <a:r>
              <a:rPr lang="en-US" sz="2700" dirty="0">
                <a:solidFill>
                  <a:srgbClr val="000000"/>
                </a:solidFill>
                <a:latin typeface="Poppins Medium"/>
                <a:ea typeface="ＭＳ Ｐゴシック" pitchFamily="80" charset="-128"/>
              </a:rPr>
              <a:t> </a:t>
            </a:r>
            <a:r>
              <a:rPr lang="en-US" sz="2700" dirty="0" err="1">
                <a:solidFill>
                  <a:srgbClr val="000000"/>
                </a:solidFill>
                <a:latin typeface="Poppins Medium"/>
                <a:ea typeface="ＭＳ Ｐゴシック" pitchFamily="80" charset="-128"/>
              </a:rPr>
              <a:t>préservées</a:t>
            </a:r>
            <a:r>
              <a:rPr lang="en-US" sz="2700" dirty="0">
                <a:solidFill>
                  <a:srgbClr val="000000"/>
                </a:solidFill>
                <a:latin typeface="Poppins Medium"/>
                <a:ea typeface="ＭＳ Ｐゴシック" pitchFamily="80" charset="-128"/>
              </a:rPr>
              <a:t>, </a:t>
            </a:r>
            <a:r>
              <a:rPr lang="en-US" sz="2700" dirty="0" err="1">
                <a:solidFill>
                  <a:srgbClr val="000000"/>
                </a:solidFill>
                <a:latin typeface="Poppins Medium"/>
                <a:ea typeface="ＭＳ Ｐゴシック" pitchFamily="80" charset="-128"/>
              </a:rPr>
              <a:t>engagés</a:t>
            </a:r>
            <a:r>
              <a:rPr lang="en-US" sz="2700" dirty="0">
                <a:solidFill>
                  <a:srgbClr val="000000"/>
                </a:solidFill>
                <a:latin typeface="Poppins Medium"/>
                <a:ea typeface="ＭＳ Ｐゴシック" pitchFamily="80" charset="-128"/>
              </a:rPr>
              <a:t> </a:t>
            </a:r>
            <a:r>
              <a:rPr lang="en-US" sz="2700" dirty="0" err="1">
                <a:solidFill>
                  <a:srgbClr val="000000"/>
                </a:solidFill>
                <a:latin typeface="Poppins Medium"/>
                <a:ea typeface="ＭＳ Ｐゴシック" pitchFamily="80" charset="-128"/>
              </a:rPr>
              <a:t>dans</a:t>
            </a:r>
            <a:r>
              <a:rPr lang="en-US" sz="2700" dirty="0">
                <a:solidFill>
                  <a:srgbClr val="000000"/>
                </a:solidFill>
                <a:latin typeface="Poppins Medium"/>
                <a:ea typeface="ＭＳ Ｐゴシック" pitchFamily="80" charset="-128"/>
              </a:rPr>
              <a:t> un </a:t>
            </a:r>
            <a:r>
              <a:rPr lang="en-US" sz="2700" dirty="0" err="1">
                <a:solidFill>
                  <a:srgbClr val="000000"/>
                </a:solidFill>
                <a:latin typeface="Poppins Medium"/>
                <a:ea typeface="ＭＳ Ｐゴシック" pitchFamily="80" charset="-128"/>
              </a:rPr>
              <a:t>processus</a:t>
            </a:r>
            <a:r>
              <a:rPr lang="en-US" sz="2700" dirty="0">
                <a:solidFill>
                  <a:srgbClr val="000000"/>
                </a:solidFill>
                <a:latin typeface="Poppins Medium"/>
                <a:ea typeface="ＭＳ Ｐゴシック" pitchFamily="80" charset="-128"/>
              </a:rPr>
              <a:t> </a:t>
            </a:r>
            <a:r>
              <a:rPr lang="en-US" sz="2700" dirty="0" err="1">
                <a:solidFill>
                  <a:srgbClr val="000000"/>
                </a:solidFill>
                <a:latin typeface="Poppins Medium"/>
                <a:ea typeface="ＭＳ Ｐゴシック" pitchFamily="80" charset="-128"/>
              </a:rPr>
              <a:t>handicapant</a:t>
            </a:r>
            <a:r>
              <a:rPr lang="en-US" sz="2700" dirty="0">
                <a:solidFill>
                  <a:srgbClr val="000000"/>
                </a:solidFill>
                <a:latin typeface="Poppins Medium"/>
                <a:ea typeface="ＭＳ Ｐゴシック" pitchFamily="80" charset="-128"/>
              </a:rPr>
              <a:t> qui </a:t>
            </a:r>
            <a:r>
              <a:rPr lang="en-US" sz="2700" dirty="0" err="1">
                <a:solidFill>
                  <a:srgbClr val="000000"/>
                </a:solidFill>
                <a:latin typeface="Poppins Medium"/>
                <a:ea typeface="ＭＳ Ｐゴシック" pitchFamily="80" charset="-128"/>
              </a:rPr>
              <a:t>nécessite</a:t>
            </a:r>
            <a:r>
              <a:rPr lang="en-US" sz="2700" dirty="0">
                <a:solidFill>
                  <a:srgbClr val="000000"/>
                </a:solidFill>
                <a:latin typeface="Poppins Medium"/>
                <a:ea typeface="ＭＳ Ｐゴシック" pitchFamily="80" charset="-128"/>
              </a:rPr>
              <a:t> le </a:t>
            </a:r>
            <a:r>
              <a:rPr lang="en-US" sz="2700" dirty="0" err="1">
                <a:solidFill>
                  <a:srgbClr val="000000"/>
                </a:solidFill>
                <a:latin typeface="Poppins Medium"/>
                <a:ea typeface="ＭＳ Ｐゴシック" pitchFamily="80" charset="-128"/>
              </a:rPr>
              <a:t>recours</a:t>
            </a:r>
            <a:r>
              <a:rPr lang="en-US" sz="2700" dirty="0">
                <a:solidFill>
                  <a:srgbClr val="000000"/>
                </a:solidFill>
                <a:latin typeface="Poppins Medium"/>
                <a:ea typeface="ＭＳ Ｐゴシック" pitchFamily="80" charset="-128"/>
              </a:rPr>
              <a:t> à des actions et à un </a:t>
            </a:r>
            <a:r>
              <a:rPr lang="en-US" sz="2700" dirty="0" err="1">
                <a:solidFill>
                  <a:srgbClr val="000000"/>
                </a:solidFill>
                <a:latin typeface="Poppins Medium"/>
                <a:ea typeface="ＭＳ Ｐゴシック" pitchFamily="80" charset="-128"/>
              </a:rPr>
              <a:t>accompagnement</a:t>
            </a:r>
            <a:r>
              <a:rPr lang="en-US" sz="2700" dirty="0">
                <a:solidFill>
                  <a:srgbClr val="000000"/>
                </a:solidFill>
                <a:latin typeface="Poppins Medium"/>
                <a:ea typeface="ＭＳ Ｐゴシック" pitchFamily="80" charset="-128"/>
              </a:rPr>
              <a:t> </a:t>
            </a:r>
            <a:r>
              <a:rPr lang="en-US" sz="2700" dirty="0" err="1">
                <a:solidFill>
                  <a:srgbClr val="000000"/>
                </a:solidFill>
                <a:latin typeface="Poppins Medium"/>
                <a:ea typeface="ＭＳ Ｐゴシック" pitchFamily="80" charset="-128"/>
              </a:rPr>
              <a:t>personnalisé</a:t>
            </a:r>
            <a:r>
              <a:rPr lang="en-US" sz="2700" dirty="0">
                <a:solidFill>
                  <a:srgbClr val="000000"/>
                </a:solidFill>
                <a:latin typeface="Poppins Medium"/>
                <a:ea typeface="ＭＳ Ｐゴシック" pitchFamily="80" charset="-128"/>
              </a:rPr>
              <a:t>”. </a:t>
            </a:r>
          </a:p>
          <a:p>
            <a:pPr algn="ctr" defTabSz="914271">
              <a:lnSpc>
                <a:spcPts val="3805"/>
              </a:lnSpc>
            </a:pPr>
            <a:endParaRPr lang="en-US" sz="2700" dirty="0">
              <a:solidFill>
                <a:srgbClr val="000000"/>
              </a:solidFill>
              <a:latin typeface="Poppins Medium"/>
              <a:ea typeface="ＭＳ Ｐゴシック" pitchFamily="80" charset="-128"/>
            </a:endParaRPr>
          </a:p>
          <a:p>
            <a:pPr algn="ctr" defTabSz="914271">
              <a:lnSpc>
                <a:spcPts val="3805"/>
              </a:lnSpc>
            </a:pPr>
            <a:endParaRPr lang="en-US" sz="2700" dirty="0">
              <a:solidFill>
                <a:srgbClr val="000000"/>
              </a:solidFill>
              <a:latin typeface="Poppins Medium"/>
              <a:ea typeface="ＭＳ Ｐゴシック" pitchFamily="80" charset="-128"/>
            </a:endParaRPr>
          </a:p>
        </p:txBody>
      </p:sp>
      <p:pic>
        <p:nvPicPr>
          <p:cNvPr id="7" name="Picture 7"/>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a:off x="9144011" y="9179968"/>
            <a:ext cx="1553766" cy="1107059"/>
          </a:xfrm>
          <a:prstGeom prst="rect">
            <a:avLst/>
          </a:prstGeom>
        </p:spPr>
      </p:pic>
      <p:sp>
        <p:nvSpPr>
          <p:cNvPr id="8" name="TextBox 8"/>
          <p:cNvSpPr txBox="1"/>
          <p:nvPr/>
        </p:nvSpPr>
        <p:spPr>
          <a:xfrm>
            <a:off x="5903472" y="645814"/>
            <a:ext cx="6303616" cy="371897"/>
          </a:xfrm>
          <a:prstGeom prst="rect">
            <a:avLst/>
          </a:prstGeom>
        </p:spPr>
        <p:txBody>
          <a:bodyPr lIns="0" tIns="0" rIns="0" bIns="0" rtlCol="0" anchor="t">
            <a:spAutoFit/>
          </a:bodyPr>
          <a:lstStyle/>
          <a:p>
            <a:pPr algn="ctr" defTabSz="914271">
              <a:lnSpc>
                <a:spcPts val="2939"/>
              </a:lnSpc>
              <a:spcBef>
                <a:spcPct val="0"/>
              </a:spcBef>
            </a:pPr>
            <a:r>
              <a:rPr lang="en-US" sz="2100">
                <a:solidFill>
                  <a:srgbClr val="000000"/>
                </a:solidFill>
                <a:latin typeface="OpenDyslexic Italics"/>
                <a:ea typeface="ＭＳ Ｐゴシック" pitchFamily="80" charset="-128"/>
              </a:rPr>
              <a:t>Texte officiel Décret 2017-620 du 24.04.17 </a:t>
            </a:r>
          </a:p>
        </p:txBody>
      </p:sp>
      <p:sp>
        <p:nvSpPr>
          <p:cNvPr id="9" name="TextBox 9"/>
          <p:cNvSpPr txBox="1"/>
          <p:nvPr/>
        </p:nvSpPr>
        <p:spPr>
          <a:xfrm>
            <a:off x="4419600" y="7147188"/>
            <a:ext cx="9144000" cy="1000274"/>
          </a:xfrm>
          <a:prstGeom prst="rect">
            <a:avLst/>
          </a:prstGeom>
        </p:spPr>
        <p:txBody>
          <a:bodyPr wrap="square" lIns="0" tIns="0" rIns="0" bIns="0" rtlCol="0" anchor="t">
            <a:spAutoFit/>
          </a:bodyPr>
          <a:lstStyle/>
          <a:p>
            <a:pPr algn="ctr" defTabSz="914271">
              <a:lnSpc>
                <a:spcPts val="3920"/>
              </a:lnSpc>
              <a:spcBef>
                <a:spcPct val="0"/>
              </a:spcBef>
            </a:pPr>
            <a:r>
              <a:rPr lang="en-US" sz="2900" dirty="0">
                <a:solidFill>
                  <a:srgbClr val="FFFFFF"/>
                </a:solidFill>
                <a:latin typeface="Poppins Light"/>
                <a:ea typeface="ＭＳ Ｐゴシック" pitchFamily="80" charset="-128"/>
              </a:rPr>
              <a:t>Ce </a:t>
            </a:r>
            <a:r>
              <a:rPr lang="en-US" sz="2900" dirty="0" err="1">
                <a:solidFill>
                  <a:srgbClr val="FFFFFF"/>
                </a:solidFill>
                <a:latin typeface="Poppins Light"/>
                <a:ea typeface="ＭＳ Ｐゴシック" pitchFamily="80" charset="-128"/>
              </a:rPr>
              <a:t>processus</a:t>
            </a:r>
            <a:r>
              <a:rPr lang="en-US" sz="2900" dirty="0">
                <a:solidFill>
                  <a:srgbClr val="FFFFFF"/>
                </a:solidFill>
                <a:latin typeface="Poppins Light"/>
                <a:ea typeface="ＭＳ Ｐゴシック" pitchFamily="80" charset="-128"/>
              </a:rPr>
              <a:t> </a:t>
            </a:r>
            <a:r>
              <a:rPr lang="en-US" sz="2900" dirty="0" err="1">
                <a:solidFill>
                  <a:srgbClr val="FFFFFF"/>
                </a:solidFill>
                <a:latin typeface="Poppins Light"/>
                <a:ea typeface="ＭＳ Ｐゴシック" pitchFamily="80" charset="-128"/>
              </a:rPr>
              <a:t>handicapant</a:t>
            </a:r>
            <a:r>
              <a:rPr lang="en-US" sz="2900" dirty="0">
                <a:solidFill>
                  <a:srgbClr val="FFFFFF"/>
                </a:solidFill>
                <a:latin typeface="Poppins Light"/>
                <a:ea typeface="ＭＳ Ｐゴシック" pitchFamily="80" charset="-128"/>
              </a:rPr>
              <a:t> </a:t>
            </a:r>
            <a:r>
              <a:rPr lang="en-US" sz="2900" dirty="0" err="1">
                <a:solidFill>
                  <a:srgbClr val="FFFFFF"/>
                </a:solidFill>
                <a:latin typeface="Poppins Light"/>
                <a:ea typeface="ＭＳ Ｐゴシック" pitchFamily="80" charset="-128"/>
              </a:rPr>
              <a:t>est</a:t>
            </a:r>
            <a:r>
              <a:rPr lang="en-US" sz="2900" dirty="0">
                <a:solidFill>
                  <a:srgbClr val="FFFFFF"/>
                </a:solidFill>
                <a:latin typeface="Poppins Light"/>
                <a:ea typeface="ＭＳ Ｐゴシック" pitchFamily="80" charset="-128"/>
              </a:rPr>
              <a:t> </a:t>
            </a:r>
            <a:r>
              <a:rPr lang="en-US" sz="2900" dirty="0" err="1">
                <a:solidFill>
                  <a:srgbClr val="FFFFFF"/>
                </a:solidFill>
                <a:latin typeface="Poppins Light"/>
                <a:ea typeface="ＭＳ Ｐゴシック" pitchFamily="80" charset="-128"/>
              </a:rPr>
              <a:t>reconnu</a:t>
            </a:r>
            <a:endParaRPr lang="en-US" sz="2900" dirty="0">
              <a:solidFill>
                <a:srgbClr val="FFFFFF"/>
              </a:solidFill>
              <a:latin typeface="Poppins Light"/>
              <a:ea typeface="ＭＳ Ｐゴシック" pitchFamily="80" charset="-128"/>
            </a:endParaRPr>
          </a:p>
          <a:p>
            <a:pPr algn="ctr" defTabSz="914271">
              <a:lnSpc>
                <a:spcPts val="3920"/>
              </a:lnSpc>
              <a:spcBef>
                <a:spcPct val="0"/>
              </a:spcBef>
            </a:pPr>
            <a:r>
              <a:rPr lang="en-US" sz="2900" dirty="0">
                <a:solidFill>
                  <a:srgbClr val="FFFFFF"/>
                </a:solidFill>
                <a:latin typeface="Poppins Light"/>
                <a:ea typeface="ＭＳ Ｐゴシック" pitchFamily="80" charset="-128"/>
              </a:rPr>
              <a:t> par la MDPH</a:t>
            </a:r>
          </a:p>
        </p:txBody>
      </p:sp>
      <p:sp>
        <p:nvSpPr>
          <p:cNvPr id="10" name="TextBox 10"/>
          <p:cNvSpPr txBox="1"/>
          <p:nvPr/>
        </p:nvSpPr>
        <p:spPr>
          <a:xfrm>
            <a:off x="3718263" y="8207528"/>
            <a:ext cx="10195690" cy="1897955"/>
          </a:xfrm>
          <a:prstGeom prst="rect">
            <a:avLst/>
          </a:prstGeom>
        </p:spPr>
        <p:txBody>
          <a:bodyPr lIns="0" tIns="0" rIns="0" bIns="0" rtlCol="0" anchor="t">
            <a:spAutoFit/>
          </a:bodyPr>
          <a:lstStyle/>
          <a:p>
            <a:pPr algn="ctr" defTabSz="914271">
              <a:lnSpc>
                <a:spcPts val="7393"/>
              </a:lnSpc>
            </a:pPr>
            <a:r>
              <a:rPr lang="en-US" sz="2800" dirty="0">
                <a:solidFill>
                  <a:srgbClr val="000000"/>
                </a:solidFill>
                <a:latin typeface="Poppins Medium"/>
                <a:ea typeface="ＭＳ Ｐゴシック" pitchFamily="80" charset="-128"/>
              </a:rPr>
              <a:t>Enfant ne fait pas </a:t>
            </a:r>
            <a:r>
              <a:rPr lang="en-US" sz="2800" dirty="0" err="1">
                <a:solidFill>
                  <a:srgbClr val="000000"/>
                </a:solidFill>
                <a:latin typeface="Poppins Medium"/>
                <a:ea typeface="ＭＳ Ｐゴシック" pitchFamily="80" charset="-128"/>
              </a:rPr>
              <a:t>exprès</a:t>
            </a:r>
            <a:r>
              <a:rPr lang="en-US" sz="2800" dirty="0">
                <a:solidFill>
                  <a:srgbClr val="000000"/>
                </a:solidFill>
                <a:latin typeface="Poppins Medium"/>
                <a:ea typeface="ＭＳ Ｐゴシック" pitchFamily="80" charset="-128"/>
              </a:rPr>
              <a:t> </a:t>
            </a:r>
          </a:p>
          <a:p>
            <a:pPr algn="ctr" defTabSz="914271">
              <a:lnSpc>
                <a:spcPts val="7393"/>
              </a:lnSpc>
            </a:pPr>
            <a:r>
              <a:rPr lang="en-US" sz="2800" dirty="0" err="1">
                <a:solidFill>
                  <a:srgbClr val="000000"/>
                </a:solidFill>
                <a:latin typeface="Poppins Medium"/>
                <a:ea typeface="ＭＳ Ｐゴシック" pitchFamily="80" charset="-128"/>
              </a:rPr>
              <a:t>Personne</a:t>
            </a:r>
            <a:r>
              <a:rPr lang="en-US" sz="2800" dirty="0">
                <a:solidFill>
                  <a:srgbClr val="000000"/>
                </a:solidFill>
                <a:latin typeface="Poppins Medium"/>
                <a:ea typeface="ＭＳ Ｐゴシック" pitchFamily="80" charset="-128"/>
              </a:rPr>
              <a:t> </a:t>
            </a:r>
            <a:r>
              <a:rPr lang="en-US" sz="2800" dirty="0" err="1">
                <a:solidFill>
                  <a:srgbClr val="000000"/>
                </a:solidFill>
                <a:latin typeface="Poppins Medium"/>
                <a:ea typeface="ＭＳ Ｐゴシック" pitchFamily="80" charset="-128"/>
              </a:rPr>
              <a:t>n’y</a:t>
            </a:r>
            <a:r>
              <a:rPr lang="en-US" sz="2800" dirty="0">
                <a:solidFill>
                  <a:srgbClr val="000000"/>
                </a:solidFill>
                <a:latin typeface="Poppins Medium"/>
                <a:ea typeface="ＭＳ Ｐゴシック" pitchFamily="80" charset="-128"/>
              </a:rPr>
              <a:t> arrive                  </a:t>
            </a:r>
            <a:r>
              <a:rPr lang="en-US" sz="2800" dirty="0" smtClean="0">
                <a:solidFill>
                  <a:srgbClr val="000000"/>
                </a:solidFill>
                <a:latin typeface="Poppins Medium"/>
                <a:ea typeface="ＭＳ Ｐゴシック" pitchFamily="80" charset="-128"/>
              </a:rPr>
              <a:t>     ensemble</a:t>
            </a:r>
            <a:endParaRPr lang="en-US" sz="2800" dirty="0">
              <a:solidFill>
                <a:srgbClr val="000000"/>
              </a:solidFill>
              <a:latin typeface="Poppins Medium"/>
              <a:ea typeface="ＭＳ Ｐゴシック" pitchFamily="80" charset="-128"/>
            </a:endParaRPr>
          </a:p>
        </p:txBody>
      </p:sp>
    </p:spTree>
    <p:extLst>
      <p:ext uri="{BB962C8B-B14F-4D97-AF65-F5344CB8AC3E}">
        <p14:creationId xmlns:p14="http://schemas.microsoft.com/office/powerpoint/2010/main" xmlns="" val="1102854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4" name="Google Shape;144;p15"/>
          <p:cNvSpPr txBox="1">
            <a:spLocks noGrp="1"/>
          </p:cNvSpPr>
          <p:nvPr>
            <p:ph type="sldNum" idx="12"/>
          </p:nvPr>
        </p:nvSpPr>
        <p:spPr>
          <a:xfrm>
            <a:off x="16781468" y="9087336"/>
            <a:ext cx="1097400" cy="787200"/>
          </a:xfrm>
          <a:prstGeom prst="rect">
            <a:avLst/>
          </a:prstGeom>
        </p:spPr>
        <p:txBody>
          <a:bodyPr spcFirstLastPara="1" wrap="square" lIns="163242" tIns="163242" rIns="163242" bIns="163242" anchor="ctr" anchorCtr="0">
            <a:normAutofit/>
          </a:bodyPr>
          <a:lstStyle/>
          <a:p>
            <a:fld id="{00000000-1234-1234-1234-123412341234}" type="slidenum">
              <a:rPr lang="fr">
                <a:solidFill>
                  <a:srgbClr val="99F783"/>
                </a:solidFill>
              </a:rPr>
              <a:pPr/>
              <a:t>9</a:t>
            </a:fld>
            <a:endParaRPr dirty="0">
              <a:solidFill>
                <a:srgbClr val="99F783"/>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3040" y="1363080"/>
            <a:ext cx="17281920" cy="70207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373199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ift">
  <a:themeElements>
    <a:clrScheme name="Shift">
      <a:dk1>
        <a:srgbClr val="FFFFFF"/>
      </a:dk1>
      <a:lt1>
        <a:srgbClr val="141414"/>
      </a:lt1>
      <a:dk2>
        <a:srgbClr val="99F783"/>
      </a:dk2>
      <a:lt2>
        <a:srgbClr val="D9D9D9"/>
      </a:lt2>
      <a:accent1>
        <a:srgbClr val="3936D1"/>
      </a:accent1>
      <a:accent2>
        <a:srgbClr val="D9563F"/>
      </a:accent2>
      <a:accent3>
        <a:srgbClr val="F522B5"/>
      </a:accent3>
      <a:accent4>
        <a:srgbClr val="14F597"/>
      </a:accent4>
      <a:accent5>
        <a:srgbClr val="3D4594"/>
      </a:accent5>
      <a:accent6>
        <a:srgbClr val="FCB243"/>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Shift">
  <a:themeElements>
    <a:clrScheme name="Shift">
      <a:dk1>
        <a:srgbClr val="FFFFFF"/>
      </a:dk1>
      <a:lt1>
        <a:srgbClr val="141414"/>
      </a:lt1>
      <a:dk2>
        <a:srgbClr val="99F783"/>
      </a:dk2>
      <a:lt2>
        <a:srgbClr val="D9D9D9"/>
      </a:lt2>
      <a:accent1>
        <a:srgbClr val="3936D1"/>
      </a:accent1>
      <a:accent2>
        <a:srgbClr val="D9563F"/>
      </a:accent2>
      <a:accent3>
        <a:srgbClr val="F522B5"/>
      </a:accent3>
      <a:accent4>
        <a:srgbClr val="14F597"/>
      </a:accent4>
      <a:accent5>
        <a:srgbClr val="3D4594"/>
      </a:accent5>
      <a:accent6>
        <a:srgbClr val="FCB243"/>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Shift">
  <a:themeElements>
    <a:clrScheme name="Shift">
      <a:dk1>
        <a:srgbClr val="FFFFFF"/>
      </a:dk1>
      <a:lt1>
        <a:srgbClr val="141414"/>
      </a:lt1>
      <a:dk2>
        <a:srgbClr val="99F783"/>
      </a:dk2>
      <a:lt2>
        <a:srgbClr val="D9D9D9"/>
      </a:lt2>
      <a:accent1>
        <a:srgbClr val="3936D1"/>
      </a:accent1>
      <a:accent2>
        <a:srgbClr val="D9563F"/>
      </a:accent2>
      <a:accent3>
        <a:srgbClr val="F522B5"/>
      </a:accent3>
      <a:accent4>
        <a:srgbClr val="14F597"/>
      </a:accent4>
      <a:accent5>
        <a:srgbClr val="3D4594"/>
      </a:accent5>
      <a:accent6>
        <a:srgbClr val="FCB243"/>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Shift">
  <a:themeElements>
    <a:clrScheme name="Shift">
      <a:dk1>
        <a:srgbClr val="FFFFFF"/>
      </a:dk1>
      <a:lt1>
        <a:srgbClr val="141414"/>
      </a:lt1>
      <a:dk2>
        <a:srgbClr val="99F783"/>
      </a:dk2>
      <a:lt2>
        <a:srgbClr val="D9D9D9"/>
      </a:lt2>
      <a:accent1>
        <a:srgbClr val="3936D1"/>
      </a:accent1>
      <a:accent2>
        <a:srgbClr val="D9563F"/>
      </a:accent2>
      <a:accent3>
        <a:srgbClr val="F522B5"/>
      </a:accent3>
      <a:accent4>
        <a:srgbClr val="14F597"/>
      </a:accent4>
      <a:accent5>
        <a:srgbClr val="3D4594"/>
      </a:accent5>
      <a:accent6>
        <a:srgbClr val="FCB243"/>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Shift">
  <a:themeElements>
    <a:clrScheme name="Shift">
      <a:dk1>
        <a:srgbClr val="FFFFFF"/>
      </a:dk1>
      <a:lt1>
        <a:srgbClr val="141414"/>
      </a:lt1>
      <a:dk2>
        <a:srgbClr val="99F783"/>
      </a:dk2>
      <a:lt2>
        <a:srgbClr val="D9D9D9"/>
      </a:lt2>
      <a:accent1>
        <a:srgbClr val="3936D1"/>
      </a:accent1>
      <a:accent2>
        <a:srgbClr val="D9563F"/>
      </a:accent2>
      <a:accent3>
        <a:srgbClr val="F522B5"/>
      </a:accent3>
      <a:accent4>
        <a:srgbClr val="14F597"/>
      </a:accent4>
      <a:accent5>
        <a:srgbClr val="3D4594"/>
      </a:accent5>
      <a:accent6>
        <a:srgbClr val="FCB243"/>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1049</Words>
  <Application>Microsoft Office PowerPoint</Application>
  <PresentationFormat>Personnalisé</PresentationFormat>
  <Paragraphs>245</Paragraphs>
  <Slides>28</Slides>
  <Notes>6</Notes>
  <HiddenSlides>0</HiddenSlides>
  <MMClips>0</MMClips>
  <ScaleCrop>false</ScaleCrop>
  <HeadingPairs>
    <vt:vector size="6" baseType="variant">
      <vt:variant>
        <vt:lpstr>Polices utilisées</vt:lpstr>
      </vt:variant>
      <vt:variant>
        <vt:i4>13</vt:i4>
      </vt:variant>
      <vt:variant>
        <vt:lpstr>Thème</vt:lpstr>
      </vt:variant>
      <vt:variant>
        <vt:i4>6</vt:i4>
      </vt:variant>
      <vt:variant>
        <vt:lpstr>Titres des diapositives</vt:lpstr>
      </vt:variant>
      <vt:variant>
        <vt:i4>28</vt:i4>
      </vt:variant>
    </vt:vector>
  </HeadingPairs>
  <TitlesOfParts>
    <vt:vector size="47" baseType="lpstr">
      <vt:lpstr>Arial</vt:lpstr>
      <vt:lpstr>Poppins Medium</vt:lpstr>
      <vt:lpstr>Poppins Light</vt:lpstr>
      <vt:lpstr>Poppins Medium Bold</vt:lpstr>
      <vt:lpstr>Arimo</vt:lpstr>
      <vt:lpstr>Open Sans Extra Bold</vt:lpstr>
      <vt:lpstr>Nunito</vt:lpstr>
      <vt:lpstr>ＭＳ Ｐゴシック</vt:lpstr>
      <vt:lpstr>OpenDyslexic Italics</vt:lpstr>
      <vt:lpstr>Poppins Light Bold</vt:lpstr>
      <vt:lpstr>Open Sans Extra Bold Italics</vt:lpstr>
      <vt:lpstr>Calibri</vt:lpstr>
      <vt:lpstr>Open Sans Bold</vt:lpstr>
      <vt:lpstr>Office Theme</vt:lpstr>
      <vt:lpstr>Shift</vt:lpstr>
      <vt:lpstr>5_Shift</vt:lpstr>
      <vt:lpstr>6_Shift</vt:lpstr>
      <vt:lpstr>1_Shift</vt:lpstr>
      <vt:lpstr>2_Shift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diversité à l'ère numérique</dc:title>
  <cp:lastModifiedBy>Amphi B</cp:lastModifiedBy>
  <cp:revision>16</cp:revision>
  <dcterms:created xsi:type="dcterms:W3CDTF">2006-08-16T00:00:00Z</dcterms:created>
  <dcterms:modified xsi:type="dcterms:W3CDTF">2023-05-22T14:00:31Z</dcterms:modified>
  <dc:identifier>DAFjLrOpK8o</dc:identifier>
</cp:coreProperties>
</file>